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22"/>
  </p:notesMasterIdLst>
  <p:sldIdLst>
    <p:sldId id="256" r:id="rId2"/>
    <p:sldId id="257" r:id="rId3"/>
    <p:sldId id="258" r:id="rId4"/>
    <p:sldId id="260" r:id="rId5"/>
    <p:sldId id="262" r:id="rId6"/>
    <p:sldId id="259" r:id="rId7"/>
    <p:sldId id="261"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embeddedFontLst>
    <p:embeddedFont>
      <p:font typeface="Barlow Condensed" panose="00000506000000000000" pitchFamily="2" charset="0"/>
      <p:regular r:id="rId23"/>
      <p:bold r:id="rId24"/>
      <p:italic r:id="rId25"/>
      <p:boldItalic r:id="rId26"/>
    </p:embeddedFont>
    <p:embeddedFont>
      <p:font typeface="Calibri" panose="020F0502020204030204" pitchFamily="34" charset="0"/>
      <p:regular r:id="rId27"/>
      <p:bold r:id="rId28"/>
      <p:italic r:id="rId29"/>
      <p:boldItalic r:id="rId30"/>
    </p:embeddedFont>
    <p:embeddedFont>
      <p:font typeface="Helvetica" panose="020B0604020202020204" pitchFamily="34" charset="0"/>
      <p:regular r:id="rId31"/>
      <p:bold r:id="rId32"/>
      <p:italic r:id="rId33"/>
      <p:boldItalic r:id="rId34"/>
    </p:embeddedFont>
    <p:embeddedFont>
      <p:font typeface="Homemade Apple" panose="020B0604020202020204" charset="0"/>
      <p:regular r:id="rId35"/>
    </p:embeddedFont>
    <p:embeddedFont>
      <p:font typeface="Poppins" panose="00000500000000000000" pitchFamily="2" charset="0"/>
      <p:regular r:id="rId36"/>
      <p:bold r:id="rId37"/>
      <p:italic r:id="rId38"/>
      <p:boldItalic r:id="rId39"/>
    </p:embeddedFont>
    <p:embeddedFont>
      <p:font typeface="Poppins Light" panose="00000400000000000000" pitchFamily="2" charset="0"/>
      <p:regular r:id="rId40"/>
      <p:bold r:id="rId41"/>
      <p:italic r:id="rId42"/>
      <p:boldItalic r:id="rId43"/>
    </p:embeddedFont>
    <p:embeddedFont>
      <p:font typeface="Roboto" panose="02000000000000000000" pitchFamily="2" charset="0"/>
      <p:regular r:id="rId44"/>
      <p:bold r:id="rId45"/>
      <p:italic r:id="rId46"/>
      <p:boldItalic r:id="rId47"/>
    </p:embeddedFont>
    <p:embeddedFont>
      <p:font typeface="Sarala" panose="020B0604020202020204" charset="0"/>
      <p:regular r:id="rId48"/>
      <p:bold r:id="rId49"/>
    </p:embeddedFont>
    <p:embeddedFont>
      <p:font typeface="Tahoma" panose="020B0604030504040204" pitchFamily="34" charset="0"/>
      <p:regular r:id="rId50"/>
      <p:bold r:id="rId51"/>
    </p:embeddedFont>
    <p:embeddedFont>
      <p:font typeface="Unica One" panose="020B0604020202020204" charset="0"/>
      <p:regular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821" y="4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font" Target="fonts/font25.fntdata"/><Relationship Id="rId50" Type="http://schemas.openxmlformats.org/officeDocument/2006/relationships/font" Target="fonts/font28.fntdata"/><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font" Target="fonts/font2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font" Target="fonts/font19.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font" Target="fonts/font23.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font" Target="fonts/font2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font" Target="fonts/font22.fntdata"/><Relationship Id="rId52" Type="http://schemas.openxmlformats.org/officeDocument/2006/relationships/font" Target="fonts/font3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font" Target="fonts/font26.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29.fntdata"/><Relationship Id="rId3" Type="http://schemas.openxmlformats.org/officeDocument/2006/relationships/slide" Target="slides/slide2.xml"/></Relationships>
</file>

<file path=ppt/media/image1.png>
</file>

<file path=ppt/media/image10.png>
</file>

<file path=ppt/media/image11.png>
</file>

<file path=ppt/media/image12.jp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26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65a5c374d8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65a5c374d8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65a5c374d8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65a5c374d8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65a5c374d8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65a5c374d8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65a5c374d8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65a5c374d8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65a5c374d8_0_4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65a5c374d8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65a5c374d8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65a5c374d8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65a5c374d8_0_4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65a5c374d8_0_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65a5c374d8_0_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65a5c374d8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5a5c374d8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5a5c374d8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6ee8ba1ba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6ee8ba1ba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65a5c374d8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65a5c374d8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65a5c374d8_0_8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65a5c374d8_0_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65a5c374d8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65a5c374d8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65a5c374d8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65a5c374d8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5a5c374d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5a5c374d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65a5c374d8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65a5c374d8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65a5c374d8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65a5c374d8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65a5c374d8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65a5c374d8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65a5c374d8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65a5c374d8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7.png"/><Relationship Id="rId7" Type="http://schemas.openxmlformats.org/officeDocument/2006/relationships/hyperlink" Target="https://twitter.com/SlidesManiaSM/" TargetMode="External"/><Relationship Id="rId12" Type="http://schemas.openxmlformats.org/officeDocument/2006/relationships/image" Target="../media/image11.png"/><Relationship Id="rId2" Type="http://schemas.openxmlformats.org/officeDocument/2006/relationships/hyperlink" Target="https://slidesmania.com/" TargetMode="External"/><Relationship Id="rId1" Type="http://schemas.openxmlformats.org/officeDocument/2006/relationships/slideMaster" Target="../slideMasters/slideMaster1.xml"/><Relationship Id="rId6" Type="http://schemas.openxmlformats.org/officeDocument/2006/relationships/image" Target="../media/image8.png"/><Relationship Id="rId11" Type="http://schemas.openxmlformats.org/officeDocument/2006/relationships/hyperlink" Target="https://www.instagram.com/slidesmania/" TargetMode="External"/><Relationship Id="rId5" Type="http://schemas.openxmlformats.org/officeDocument/2006/relationships/hyperlink" Target="https://www.facebook.com/SlidesManiaSM/" TargetMode="External"/><Relationship Id="rId10" Type="http://schemas.openxmlformats.org/officeDocument/2006/relationships/image" Target="../media/image10.png"/><Relationship Id="rId4" Type="http://schemas.openxmlformats.org/officeDocument/2006/relationships/hyperlink" Target="https://slidesmania.com/questions-powerpoint-google-slides/can-i-use-these-templates/" TargetMode="External"/><Relationship Id="rId9" Type="http://schemas.openxmlformats.org/officeDocument/2006/relationships/hyperlink" Target="https://www.pinterest.com/slidesmania/"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3F3F3"/>
        </a:solidFill>
        <a:effectLst/>
      </p:bgPr>
    </p:bg>
    <p:spTree>
      <p:nvGrpSpPr>
        <p:cNvPr id="1" name="Shape 10"/>
        <p:cNvGrpSpPr/>
        <p:nvPr/>
      </p:nvGrpSpPr>
      <p:grpSpPr>
        <a:xfrm>
          <a:off x="0" y="0"/>
          <a:ext cx="0" cy="0"/>
          <a:chOff x="0" y="0"/>
          <a:chExt cx="0" cy="0"/>
        </a:xfrm>
      </p:grpSpPr>
      <p:sp>
        <p:nvSpPr>
          <p:cNvPr id="11" name="Google Shape;11;p2"/>
          <p:cNvSpPr/>
          <p:nvPr/>
        </p:nvSpPr>
        <p:spPr>
          <a:xfrm>
            <a:off x="8695166" y="0"/>
            <a:ext cx="3494236" cy="2090211"/>
          </a:xfrm>
          <a:custGeom>
            <a:avLst/>
            <a:gdLst/>
            <a:ahLst/>
            <a:cxnLst/>
            <a:rect l="l" t="t" r="r" b="b"/>
            <a:pathLst>
              <a:path w="2607639" h="1559859" extrusionOk="0">
                <a:moveTo>
                  <a:pt x="0" y="0"/>
                </a:moveTo>
                <a:lnTo>
                  <a:pt x="2607639" y="0"/>
                </a:lnTo>
                <a:lnTo>
                  <a:pt x="2607639" y="1212631"/>
                </a:lnTo>
                <a:lnTo>
                  <a:pt x="2511600" y="1284447"/>
                </a:lnTo>
                <a:cubicBezTo>
                  <a:pt x="2254223" y="1458328"/>
                  <a:pt x="1943950" y="1559859"/>
                  <a:pt x="1609964" y="1559859"/>
                </a:cubicBezTo>
                <a:cubicBezTo>
                  <a:pt x="774998" y="1559859"/>
                  <a:pt x="88244" y="925290"/>
                  <a:pt x="5661" y="11211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12" name="Google Shape;12;p2"/>
          <p:cNvPicPr preferRelativeResize="0"/>
          <p:nvPr/>
        </p:nvPicPr>
        <p:blipFill rotWithShape="1">
          <a:blip r:embed="rId2">
            <a:alphaModFix/>
          </a:blip>
          <a:srcRect/>
          <a:stretch/>
        </p:blipFill>
        <p:spPr>
          <a:xfrm>
            <a:off x="6474627" y="769858"/>
            <a:ext cx="5714762" cy="5318280"/>
          </a:xfrm>
          <a:prstGeom prst="rect">
            <a:avLst/>
          </a:prstGeom>
          <a:noFill/>
          <a:ln>
            <a:noFill/>
          </a:ln>
        </p:spPr>
      </p:pic>
      <p:sp>
        <p:nvSpPr>
          <p:cNvPr id="13" name="Google Shape;13;p2"/>
          <p:cNvSpPr/>
          <p:nvPr/>
        </p:nvSpPr>
        <p:spPr>
          <a:xfrm>
            <a:off x="351209" y="4960469"/>
            <a:ext cx="1678500" cy="1678500"/>
          </a:xfrm>
          <a:prstGeom prst="ellipse">
            <a:avLst/>
          </a:prstGeom>
          <a:solidFill>
            <a:srgbClr val="99C94B">
              <a:alpha val="8588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 name="Google Shape;14;p2"/>
          <p:cNvSpPr/>
          <p:nvPr/>
        </p:nvSpPr>
        <p:spPr>
          <a:xfrm rot="10800000">
            <a:off x="299430" y="-2576"/>
            <a:ext cx="7011795" cy="5070623"/>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70943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 name="Google Shape;15;p2"/>
          <p:cNvSpPr txBox="1">
            <a:spLocks noGrp="1"/>
          </p:cNvSpPr>
          <p:nvPr>
            <p:ph type="ctrTitle"/>
          </p:nvPr>
        </p:nvSpPr>
        <p:spPr>
          <a:xfrm>
            <a:off x="778775" y="535575"/>
            <a:ext cx="6297900" cy="2736900"/>
          </a:xfrm>
          <a:prstGeom prst="rect">
            <a:avLst/>
          </a:prstGeom>
        </p:spPr>
        <p:txBody>
          <a:bodyPr spcFirstLastPara="1" wrap="square" lIns="121900" tIns="121900" rIns="121900" bIns="121900" anchor="b" anchorCtr="0">
            <a:noAutofit/>
          </a:bodyPr>
          <a:lstStyle>
            <a:lvl1pPr lvl="0">
              <a:spcBef>
                <a:spcPts val="0"/>
              </a:spcBef>
              <a:spcAft>
                <a:spcPts val="0"/>
              </a:spcAft>
              <a:buClr>
                <a:srgbClr val="FFFFFF"/>
              </a:buClr>
              <a:buSzPts val="6000"/>
              <a:buNone/>
              <a:defRPr sz="6000" b="1">
                <a:solidFill>
                  <a:srgbClr val="FFFFFF"/>
                </a:solidFill>
              </a:defRPr>
            </a:lvl1pPr>
            <a:lvl2pPr lvl="1">
              <a:spcBef>
                <a:spcPts val="0"/>
              </a:spcBef>
              <a:spcAft>
                <a:spcPts val="0"/>
              </a:spcAft>
              <a:buClr>
                <a:srgbClr val="FFFFFF"/>
              </a:buClr>
              <a:buSzPts val="6900"/>
              <a:buNone/>
              <a:defRPr sz="6900">
                <a:solidFill>
                  <a:srgbClr val="FFFFFF"/>
                </a:solidFill>
              </a:defRPr>
            </a:lvl2pPr>
            <a:lvl3pPr lvl="2">
              <a:spcBef>
                <a:spcPts val="0"/>
              </a:spcBef>
              <a:spcAft>
                <a:spcPts val="0"/>
              </a:spcAft>
              <a:buClr>
                <a:srgbClr val="FFFFFF"/>
              </a:buClr>
              <a:buSzPts val="6900"/>
              <a:buNone/>
              <a:defRPr sz="6900">
                <a:solidFill>
                  <a:srgbClr val="FFFFFF"/>
                </a:solidFill>
              </a:defRPr>
            </a:lvl3pPr>
            <a:lvl4pPr lvl="3">
              <a:spcBef>
                <a:spcPts val="0"/>
              </a:spcBef>
              <a:spcAft>
                <a:spcPts val="0"/>
              </a:spcAft>
              <a:buClr>
                <a:srgbClr val="FFFFFF"/>
              </a:buClr>
              <a:buSzPts val="6900"/>
              <a:buNone/>
              <a:defRPr sz="6900">
                <a:solidFill>
                  <a:srgbClr val="FFFFFF"/>
                </a:solidFill>
              </a:defRPr>
            </a:lvl4pPr>
            <a:lvl5pPr lvl="4">
              <a:spcBef>
                <a:spcPts val="0"/>
              </a:spcBef>
              <a:spcAft>
                <a:spcPts val="0"/>
              </a:spcAft>
              <a:buClr>
                <a:srgbClr val="FFFFFF"/>
              </a:buClr>
              <a:buSzPts val="6900"/>
              <a:buNone/>
              <a:defRPr sz="6900">
                <a:solidFill>
                  <a:srgbClr val="FFFFFF"/>
                </a:solidFill>
              </a:defRPr>
            </a:lvl5pPr>
            <a:lvl6pPr lvl="5">
              <a:spcBef>
                <a:spcPts val="0"/>
              </a:spcBef>
              <a:spcAft>
                <a:spcPts val="0"/>
              </a:spcAft>
              <a:buClr>
                <a:srgbClr val="FFFFFF"/>
              </a:buClr>
              <a:buSzPts val="6900"/>
              <a:buNone/>
              <a:defRPr sz="6900">
                <a:solidFill>
                  <a:srgbClr val="FFFFFF"/>
                </a:solidFill>
              </a:defRPr>
            </a:lvl6pPr>
            <a:lvl7pPr lvl="6">
              <a:spcBef>
                <a:spcPts val="0"/>
              </a:spcBef>
              <a:spcAft>
                <a:spcPts val="0"/>
              </a:spcAft>
              <a:buClr>
                <a:srgbClr val="FFFFFF"/>
              </a:buClr>
              <a:buSzPts val="6900"/>
              <a:buNone/>
              <a:defRPr sz="6900">
                <a:solidFill>
                  <a:srgbClr val="FFFFFF"/>
                </a:solidFill>
              </a:defRPr>
            </a:lvl7pPr>
            <a:lvl8pPr lvl="7">
              <a:spcBef>
                <a:spcPts val="0"/>
              </a:spcBef>
              <a:spcAft>
                <a:spcPts val="0"/>
              </a:spcAft>
              <a:buClr>
                <a:srgbClr val="FFFFFF"/>
              </a:buClr>
              <a:buSzPts val="6900"/>
              <a:buNone/>
              <a:defRPr sz="6900">
                <a:solidFill>
                  <a:srgbClr val="FFFFFF"/>
                </a:solidFill>
              </a:defRPr>
            </a:lvl8pPr>
            <a:lvl9pPr lvl="8">
              <a:spcBef>
                <a:spcPts val="0"/>
              </a:spcBef>
              <a:spcAft>
                <a:spcPts val="0"/>
              </a:spcAft>
              <a:buClr>
                <a:srgbClr val="FFFFFF"/>
              </a:buClr>
              <a:buSzPts val="6900"/>
              <a:buNone/>
              <a:defRPr sz="6900">
                <a:solidFill>
                  <a:srgbClr val="FFFFFF"/>
                </a:solidFill>
              </a:defRPr>
            </a:lvl9pPr>
          </a:lstStyle>
          <a:p>
            <a:endParaRPr/>
          </a:p>
        </p:txBody>
      </p:sp>
      <p:sp>
        <p:nvSpPr>
          <p:cNvPr id="16" name="Google Shape;16;p2"/>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 name="Google Shape;17;p2"/>
          <p:cNvSpPr/>
          <p:nvPr/>
        </p:nvSpPr>
        <p:spPr>
          <a:xfrm>
            <a:off x="4725730" y="4601871"/>
            <a:ext cx="3119820" cy="2256117"/>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8AB74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 name="Google Shape;18;p2"/>
          <p:cNvSpPr txBox="1"/>
          <p:nvPr/>
        </p:nvSpPr>
        <p:spPr>
          <a:xfrm rot="5400000">
            <a:off x="-630575" y="6206825"/>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09437"/>
                </a:solidFill>
                <a:latin typeface="Barlow Condensed"/>
                <a:ea typeface="Barlow Condensed"/>
                <a:cs typeface="Barlow Condensed"/>
                <a:sym typeface="Barlow Condensed"/>
              </a:rPr>
              <a:t>SLIDESMANIA.COM</a:t>
            </a:r>
            <a:endParaRPr>
              <a:solidFill>
                <a:srgbClr val="709437"/>
              </a:solidFill>
              <a:latin typeface="Barlow Condensed"/>
              <a:ea typeface="Barlow Condensed"/>
              <a:cs typeface="Barlow Condensed"/>
              <a:sym typeface="Barlow Condense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meline or process">
  <p:cSld name="BLANK_4">
    <p:bg>
      <p:bgPr>
        <a:solidFill>
          <a:srgbClr val="F3F3F3"/>
        </a:solidFill>
        <a:effectLst/>
      </p:bgPr>
    </p:bg>
    <p:spTree>
      <p:nvGrpSpPr>
        <p:cNvPr id="1" name="Shape 97"/>
        <p:cNvGrpSpPr/>
        <p:nvPr/>
      </p:nvGrpSpPr>
      <p:grpSpPr>
        <a:xfrm>
          <a:off x="0" y="0"/>
          <a:ext cx="0" cy="0"/>
          <a:chOff x="0" y="0"/>
          <a:chExt cx="0" cy="0"/>
        </a:xfrm>
      </p:grpSpPr>
      <p:sp>
        <p:nvSpPr>
          <p:cNvPr id="98" name="Google Shape;98;p11"/>
          <p:cNvSpPr txBox="1">
            <a:spLocks noGrp="1"/>
          </p:cNvSpPr>
          <p:nvPr>
            <p:ph type="sldNum" idx="12"/>
          </p:nvPr>
        </p:nvSpPr>
        <p:spPr>
          <a:xfrm>
            <a:off x="10813718"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99" name="Google Shape;99;p11"/>
          <p:cNvSpPr txBox="1">
            <a:spLocks noGrp="1"/>
          </p:cNvSpPr>
          <p:nvPr>
            <p:ph type="title"/>
          </p:nvPr>
        </p:nvSpPr>
        <p:spPr>
          <a:xfrm>
            <a:off x="415604" y="593367"/>
            <a:ext cx="11361000" cy="763500"/>
          </a:xfrm>
          <a:prstGeom prst="rect">
            <a:avLst/>
          </a:prstGeom>
        </p:spPr>
        <p:txBody>
          <a:bodyPr spcFirstLastPara="1" wrap="square" lIns="121900" tIns="121900" rIns="121900" bIns="121900" anchor="t" anchorCtr="0">
            <a:noAutofit/>
          </a:bodyPr>
          <a:lstStyle>
            <a:lvl1pPr lvl="0" rtl="0">
              <a:spcBef>
                <a:spcPts val="0"/>
              </a:spcBef>
              <a:spcAft>
                <a:spcPts val="0"/>
              </a:spcAft>
              <a:buClr>
                <a:srgbClr val="434343"/>
              </a:buClr>
              <a:buSzPts val="4000"/>
              <a:buNone/>
              <a:defRPr sz="4000">
                <a:solidFill>
                  <a:srgbClr val="434343"/>
                </a:solidFill>
              </a:defRPr>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00" name="Google Shape;100;p11"/>
          <p:cNvSpPr txBox="1">
            <a:spLocks noGrp="1"/>
          </p:cNvSpPr>
          <p:nvPr>
            <p:ph type="body" idx="1"/>
          </p:nvPr>
        </p:nvSpPr>
        <p:spPr>
          <a:xfrm>
            <a:off x="408738"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Clr>
                <a:srgbClr val="434343"/>
              </a:buClr>
              <a:buSzPts val="1900"/>
              <a:buChar char="●"/>
              <a:defRPr sz="1900">
                <a:solidFill>
                  <a:srgbClr val="434343"/>
                </a:solidFill>
              </a:defRPr>
            </a:lvl1pPr>
            <a:lvl2pPr marL="914400" lvl="1" indent="-381000" rtl="0">
              <a:spcBef>
                <a:spcPts val="2100"/>
              </a:spcBef>
              <a:spcAft>
                <a:spcPts val="0"/>
              </a:spcAft>
              <a:buClr>
                <a:srgbClr val="434343"/>
              </a:buClr>
              <a:buSzPts val="2400"/>
              <a:buChar char="○"/>
              <a:defRPr>
                <a:solidFill>
                  <a:srgbClr val="434343"/>
                </a:solidFill>
              </a:defRPr>
            </a:lvl2pPr>
            <a:lvl3pPr marL="1371600" lvl="2" indent="-381000" rtl="0">
              <a:spcBef>
                <a:spcPts val="2100"/>
              </a:spcBef>
              <a:spcAft>
                <a:spcPts val="0"/>
              </a:spcAft>
              <a:buClr>
                <a:srgbClr val="434343"/>
              </a:buClr>
              <a:buSzPts val="2400"/>
              <a:buChar char="■"/>
              <a:defRPr>
                <a:solidFill>
                  <a:srgbClr val="434343"/>
                </a:solidFill>
              </a:defRPr>
            </a:lvl3pPr>
            <a:lvl4pPr marL="1828800" lvl="3" indent="-381000" rtl="0">
              <a:spcBef>
                <a:spcPts val="2100"/>
              </a:spcBef>
              <a:spcAft>
                <a:spcPts val="0"/>
              </a:spcAft>
              <a:buClr>
                <a:srgbClr val="434343"/>
              </a:buClr>
              <a:buSzPts val="2400"/>
              <a:buChar char="●"/>
              <a:defRPr>
                <a:solidFill>
                  <a:srgbClr val="434343"/>
                </a:solidFill>
              </a:defRPr>
            </a:lvl4pPr>
            <a:lvl5pPr marL="2286000" lvl="4" indent="-381000" rtl="0">
              <a:spcBef>
                <a:spcPts val="2100"/>
              </a:spcBef>
              <a:spcAft>
                <a:spcPts val="0"/>
              </a:spcAft>
              <a:buClr>
                <a:srgbClr val="434343"/>
              </a:buClr>
              <a:buSzPts val="2400"/>
              <a:buChar char="○"/>
              <a:defRPr>
                <a:solidFill>
                  <a:srgbClr val="434343"/>
                </a:solidFill>
              </a:defRPr>
            </a:lvl5pPr>
            <a:lvl6pPr marL="2743200" lvl="5" indent="-381000" rtl="0">
              <a:spcBef>
                <a:spcPts val="2100"/>
              </a:spcBef>
              <a:spcAft>
                <a:spcPts val="0"/>
              </a:spcAft>
              <a:buClr>
                <a:srgbClr val="434343"/>
              </a:buClr>
              <a:buSzPts val="2400"/>
              <a:buChar char="■"/>
              <a:defRPr>
                <a:solidFill>
                  <a:srgbClr val="434343"/>
                </a:solidFill>
              </a:defRPr>
            </a:lvl6pPr>
            <a:lvl7pPr marL="3200400" lvl="6" indent="-381000" rtl="0">
              <a:spcBef>
                <a:spcPts val="2100"/>
              </a:spcBef>
              <a:spcAft>
                <a:spcPts val="0"/>
              </a:spcAft>
              <a:buClr>
                <a:srgbClr val="434343"/>
              </a:buClr>
              <a:buSzPts val="2400"/>
              <a:buChar char="●"/>
              <a:defRPr>
                <a:solidFill>
                  <a:srgbClr val="434343"/>
                </a:solidFill>
              </a:defRPr>
            </a:lvl7pPr>
            <a:lvl8pPr marL="3657600" lvl="7" indent="-381000" rtl="0">
              <a:spcBef>
                <a:spcPts val="2100"/>
              </a:spcBef>
              <a:spcAft>
                <a:spcPts val="0"/>
              </a:spcAft>
              <a:buClr>
                <a:srgbClr val="434343"/>
              </a:buClr>
              <a:buSzPts val="2400"/>
              <a:buChar char="○"/>
              <a:defRPr>
                <a:solidFill>
                  <a:srgbClr val="434343"/>
                </a:solidFill>
              </a:defRPr>
            </a:lvl8pPr>
            <a:lvl9pPr marL="4114800" lvl="8" indent="-381000" rtl="0">
              <a:spcBef>
                <a:spcPts val="2100"/>
              </a:spcBef>
              <a:spcAft>
                <a:spcPts val="2100"/>
              </a:spcAft>
              <a:buClr>
                <a:srgbClr val="434343"/>
              </a:buClr>
              <a:buSzPts val="2400"/>
              <a:buChar char="■"/>
              <a:defRPr>
                <a:solidFill>
                  <a:srgbClr val="434343"/>
                </a:solidFill>
              </a:defRPr>
            </a:lvl9pPr>
          </a:lstStyle>
          <a:p>
            <a:endParaRPr/>
          </a:p>
        </p:txBody>
      </p:sp>
      <p:sp>
        <p:nvSpPr>
          <p:cNvPr id="101" name="Google Shape;101;p11"/>
          <p:cNvSpPr txBox="1">
            <a:spLocks noGrp="1"/>
          </p:cNvSpPr>
          <p:nvPr>
            <p:ph type="subTitle" idx="2"/>
          </p:nvPr>
        </p:nvSpPr>
        <p:spPr>
          <a:xfrm>
            <a:off x="408738"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solidFill>
                  <a:srgbClr val="709437"/>
                </a:solidFill>
              </a:defRPr>
            </a:lvl1pPr>
            <a:lvl2pPr lvl="1" algn="ctr" rtl="0">
              <a:spcBef>
                <a:spcPts val="2100"/>
              </a:spcBef>
              <a:spcAft>
                <a:spcPts val="0"/>
              </a:spcAft>
              <a:buNone/>
              <a:defRPr sz="3200" b="1">
                <a:solidFill>
                  <a:srgbClr val="709437"/>
                </a:solidFill>
              </a:defRPr>
            </a:lvl2pPr>
            <a:lvl3pPr lvl="2" algn="ctr" rtl="0">
              <a:spcBef>
                <a:spcPts val="2100"/>
              </a:spcBef>
              <a:spcAft>
                <a:spcPts val="0"/>
              </a:spcAft>
              <a:buNone/>
              <a:defRPr sz="3200" b="1">
                <a:solidFill>
                  <a:srgbClr val="709437"/>
                </a:solidFill>
              </a:defRPr>
            </a:lvl3pPr>
            <a:lvl4pPr lvl="3" algn="ctr" rtl="0">
              <a:spcBef>
                <a:spcPts val="2100"/>
              </a:spcBef>
              <a:spcAft>
                <a:spcPts val="0"/>
              </a:spcAft>
              <a:buNone/>
              <a:defRPr sz="3200" b="1">
                <a:solidFill>
                  <a:srgbClr val="709437"/>
                </a:solidFill>
              </a:defRPr>
            </a:lvl4pPr>
            <a:lvl5pPr lvl="4" algn="ctr" rtl="0">
              <a:spcBef>
                <a:spcPts val="2100"/>
              </a:spcBef>
              <a:spcAft>
                <a:spcPts val="0"/>
              </a:spcAft>
              <a:buNone/>
              <a:defRPr sz="3200" b="1">
                <a:solidFill>
                  <a:srgbClr val="709437"/>
                </a:solidFill>
              </a:defRPr>
            </a:lvl5pPr>
            <a:lvl6pPr lvl="5" algn="ctr" rtl="0">
              <a:spcBef>
                <a:spcPts val="2100"/>
              </a:spcBef>
              <a:spcAft>
                <a:spcPts val="0"/>
              </a:spcAft>
              <a:buNone/>
              <a:defRPr sz="3200" b="1">
                <a:solidFill>
                  <a:srgbClr val="709437"/>
                </a:solidFill>
              </a:defRPr>
            </a:lvl6pPr>
            <a:lvl7pPr lvl="6" algn="ctr" rtl="0">
              <a:spcBef>
                <a:spcPts val="2100"/>
              </a:spcBef>
              <a:spcAft>
                <a:spcPts val="0"/>
              </a:spcAft>
              <a:buNone/>
              <a:defRPr sz="3200" b="1">
                <a:solidFill>
                  <a:srgbClr val="709437"/>
                </a:solidFill>
              </a:defRPr>
            </a:lvl7pPr>
            <a:lvl8pPr lvl="7" algn="ctr" rtl="0">
              <a:spcBef>
                <a:spcPts val="2100"/>
              </a:spcBef>
              <a:spcAft>
                <a:spcPts val="0"/>
              </a:spcAft>
              <a:buNone/>
              <a:defRPr sz="3200" b="1">
                <a:solidFill>
                  <a:srgbClr val="709437"/>
                </a:solidFill>
              </a:defRPr>
            </a:lvl8pPr>
            <a:lvl9pPr lvl="8" algn="ctr" rtl="0">
              <a:spcBef>
                <a:spcPts val="2100"/>
              </a:spcBef>
              <a:spcAft>
                <a:spcPts val="2100"/>
              </a:spcAft>
              <a:buNone/>
              <a:defRPr sz="3200" b="1">
                <a:solidFill>
                  <a:srgbClr val="709437"/>
                </a:solidFill>
              </a:defRPr>
            </a:lvl9pPr>
          </a:lstStyle>
          <a:p>
            <a:endParaRPr/>
          </a:p>
        </p:txBody>
      </p:sp>
      <p:sp>
        <p:nvSpPr>
          <p:cNvPr id="102" name="Google Shape;102;p11"/>
          <p:cNvSpPr txBox="1">
            <a:spLocks noGrp="1"/>
          </p:cNvSpPr>
          <p:nvPr>
            <p:ph type="body" idx="3"/>
          </p:nvPr>
        </p:nvSpPr>
        <p:spPr>
          <a:xfrm>
            <a:off x="2727301"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Clr>
                <a:srgbClr val="434343"/>
              </a:buClr>
              <a:buSzPts val="1900"/>
              <a:buChar char="●"/>
              <a:defRPr sz="1900">
                <a:solidFill>
                  <a:srgbClr val="434343"/>
                </a:solidFill>
              </a:defRPr>
            </a:lvl1pPr>
            <a:lvl2pPr marL="914400" lvl="1" indent="-381000" rtl="0">
              <a:spcBef>
                <a:spcPts val="2100"/>
              </a:spcBef>
              <a:spcAft>
                <a:spcPts val="0"/>
              </a:spcAft>
              <a:buClr>
                <a:srgbClr val="434343"/>
              </a:buClr>
              <a:buSzPts val="2400"/>
              <a:buChar char="○"/>
              <a:defRPr>
                <a:solidFill>
                  <a:srgbClr val="434343"/>
                </a:solidFill>
              </a:defRPr>
            </a:lvl2pPr>
            <a:lvl3pPr marL="1371600" lvl="2" indent="-381000" rtl="0">
              <a:spcBef>
                <a:spcPts val="2100"/>
              </a:spcBef>
              <a:spcAft>
                <a:spcPts val="0"/>
              </a:spcAft>
              <a:buClr>
                <a:srgbClr val="434343"/>
              </a:buClr>
              <a:buSzPts val="2400"/>
              <a:buChar char="■"/>
              <a:defRPr>
                <a:solidFill>
                  <a:srgbClr val="434343"/>
                </a:solidFill>
              </a:defRPr>
            </a:lvl3pPr>
            <a:lvl4pPr marL="1828800" lvl="3" indent="-381000" rtl="0">
              <a:spcBef>
                <a:spcPts val="2100"/>
              </a:spcBef>
              <a:spcAft>
                <a:spcPts val="0"/>
              </a:spcAft>
              <a:buClr>
                <a:srgbClr val="434343"/>
              </a:buClr>
              <a:buSzPts val="2400"/>
              <a:buChar char="●"/>
              <a:defRPr>
                <a:solidFill>
                  <a:srgbClr val="434343"/>
                </a:solidFill>
              </a:defRPr>
            </a:lvl4pPr>
            <a:lvl5pPr marL="2286000" lvl="4" indent="-381000" rtl="0">
              <a:spcBef>
                <a:spcPts val="2100"/>
              </a:spcBef>
              <a:spcAft>
                <a:spcPts val="0"/>
              </a:spcAft>
              <a:buClr>
                <a:srgbClr val="434343"/>
              </a:buClr>
              <a:buSzPts val="2400"/>
              <a:buChar char="○"/>
              <a:defRPr>
                <a:solidFill>
                  <a:srgbClr val="434343"/>
                </a:solidFill>
              </a:defRPr>
            </a:lvl5pPr>
            <a:lvl6pPr marL="2743200" lvl="5" indent="-381000" rtl="0">
              <a:spcBef>
                <a:spcPts val="2100"/>
              </a:spcBef>
              <a:spcAft>
                <a:spcPts val="0"/>
              </a:spcAft>
              <a:buClr>
                <a:srgbClr val="434343"/>
              </a:buClr>
              <a:buSzPts val="2400"/>
              <a:buChar char="■"/>
              <a:defRPr>
                <a:solidFill>
                  <a:srgbClr val="434343"/>
                </a:solidFill>
              </a:defRPr>
            </a:lvl6pPr>
            <a:lvl7pPr marL="3200400" lvl="6" indent="-381000" rtl="0">
              <a:spcBef>
                <a:spcPts val="2100"/>
              </a:spcBef>
              <a:spcAft>
                <a:spcPts val="0"/>
              </a:spcAft>
              <a:buClr>
                <a:srgbClr val="434343"/>
              </a:buClr>
              <a:buSzPts val="2400"/>
              <a:buChar char="●"/>
              <a:defRPr>
                <a:solidFill>
                  <a:srgbClr val="434343"/>
                </a:solidFill>
              </a:defRPr>
            </a:lvl7pPr>
            <a:lvl8pPr marL="3657600" lvl="7" indent="-381000" rtl="0">
              <a:spcBef>
                <a:spcPts val="2100"/>
              </a:spcBef>
              <a:spcAft>
                <a:spcPts val="0"/>
              </a:spcAft>
              <a:buClr>
                <a:srgbClr val="434343"/>
              </a:buClr>
              <a:buSzPts val="2400"/>
              <a:buChar char="○"/>
              <a:defRPr>
                <a:solidFill>
                  <a:srgbClr val="434343"/>
                </a:solidFill>
              </a:defRPr>
            </a:lvl8pPr>
            <a:lvl9pPr marL="4114800" lvl="8" indent="-381000" rtl="0">
              <a:spcBef>
                <a:spcPts val="2100"/>
              </a:spcBef>
              <a:spcAft>
                <a:spcPts val="2100"/>
              </a:spcAft>
              <a:buClr>
                <a:srgbClr val="434343"/>
              </a:buClr>
              <a:buSzPts val="2400"/>
              <a:buChar char="■"/>
              <a:defRPr>
                <a:solidFill>
                  <a:srgbClr val="434343"/>
                </a:solidFill>
              </a:defRPr>
            </a:lvl9pPr>
          </a:lstStyle>
          <a:p>
            <a:endParaRPr/>
          </a:p>
        </p:txBody>
      </p:sp>
      <p:sp>
        <p:nvSpPr>
          <p:cNvPr id="103" name="Google Shape;103;p11"/>
          <p:cNvSpPr txBox="1">
            <a:spLocks noGrp="1"/>
          </p:cNvSpPr>
          <p:nvPr>
            <p:ph type="subTitle" idx="4"/>
          </p:nvPr>
        </p:nvSpPr>
        <p:spPr>
          <a:xfrm>
            <a:off x="2727301"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solidFill>
                  <a:srgbClr val="709437"/>
                </a:solidFill>
              </a:defRPr>
            </a:lvl1pPr>
            <a:lvl2pPr lvl="1" algn="ctr" rtl="0">
              <a:spcBef>
                <a:spcPts val="2100"/>
              </a:spcBef>
              <a:spcAft>
                <a:spcPts val="0"/>
              </a:spcAft>
              <a:buNone/>
              <a:defRPr sz="3200" b="1">
                <a:solidFill>
                  <a:srgbClr val="709437"/>
                </a:solidFill>
              </a:defRPr>
            </a:lvl2pPr>
            <a:lvl3pPr lvl="2" algn="ctr" rtl="0">
              <a:spcBef>
                <a:spcPts val="2100"/>
              </a:spcBef>
              <a:spcAft>
                <a:spcPts val="0"/>
              </a:spcAft>
              <a:buNone/>
              <a:defRPr sz="3200" b="1">
                <a:solidFill>
                  <a:srgbClr val="709437"/>
                </a:solidFill>
              </a:defRPr>
            </a:lvl3pPr>
            <a:lvl4pPr lvl="3" algn="ctr" rtl="0">
              <a:spcBef>
                <a:spcPts val="2100"/>
              </a:spcBef>
              <a:spcAft>
                <a:spcPts val="0"/>
              </a:spcAft>
              <a:buNone/>
              <a:defRPr sz="3200" b="1">
                <a:solidFill>
                  <a:srgbClr val="709437"/>
                </a:solidFill>
              </a:defRPr>
            </a:lvl4pPr>
            <a:lvl5pPr lvl="4" algn="ctr" rtl="0">
              <a:spcBef>
                <a:spcPts val="2100"/>
              </a:spcBef>
              <a:spcAft>
                <a:spcPts val="0"/>
              </a:spcAft>
              <a:buNone/>
              <a:defRPr sz="3200" b="1">
                <a:solidFill>
                  <a:srgbClr val="709437"/>
                </a:solidFill>
              </a:defRPr>
            </a:lvl5pPr>
            <a:lvl6pPr lvl="5" algn="ctr" rtl="0">
              <a:spcBef>
                <a:spcPts val="2100"/>
              </a:spcBef>
              <a:spcAft>
                <a:spcPts val="0"/>
              </a:spcAft>
              <a:buNone/>
              <a:defRPr sz="3200" b="1">
                <a:solidFill>
                  <a:srgbClr val="709437"/>
                </a:solidFill>
              </a:defRPr>
            </a:lvl6pPr>
            <a:lvl7pPr lvl="6" algn="ctr" rtl="0">
              <a:spcBef>
                <a:spcPts val="2100"/>
              </a:spcBef>
              <a:spcAft>
                <a:spcPts val="0"/>
              </a:spcAft>
              <a:buNone/>
              <a:defRPr sz="3200" b="1">
                <a:solidFill>
                  <a:srgbClr val="709437"/>
                </a:solidFill>
              </a:defRPr>
            </a:lvl7pPr>
            <a:lvl8pPr lvl="7" algn="ctr" rtl="0">
              <a:spcBef>
                <a:spcPts val="2100"/>
              </a:spcBef>
              <a:spcAft>
                <a:spcPts val="0"/>
              </a:spcAft>
              <a:buNone/>
              <a:defRPr sz="3200" b="1">
                <a:solidFill>
                  <a:srgbClr val="709437"/>
                </a:solidFill>
              </a:defRPr>
            </a:lvl8pPr>
            <a:lvl9pPr lvl="8" algn="ctr" rtl="0">
              <a:spcBef>
                <a:spcPts val="2100"/>
              </a:spcBef>
              <a:spcAft>
                <a:spcPts val="2100"/>
              </a:spcAft>
              <a:buNone/>
              <a:defRPr sz="3200" b="1">
                <a:solidFill>
                  <a:srgbClr val="709437"/>
                </a:solidFill>
              </a:defRPr>
            </a:lvl9pPr>
          </a:lstStyle>
          <a:p>
            <a:endParaRPr/>
          </a:p>
        </p:txBody>
      </p:sp>
      <p:sp>
        <p:nvSpPr>
          <p:cNvPr id="104" name="Google Shape;104;p11"/>
          <p:cNvSpPr txBox="1">
            <a:spLocks noGrp="1"/>
          </p:cNvSpPr>
          <p:nvPr>
            <p:ph type="body" idx="5"/>
          </p:nvPr>
        </p:nvSpPr>
        <p:spPr>
          <a:xfrm>
            <a:off x="5045864"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Clr>
                <a:srgbClr val="434343"/>
              </a:buClr>
              <a:buSzPts val="1900"/>
              <a:buChar char="●"/>
              <a:defRPr sz="1900">
                <a:solidFill>
                  <a:srgbClr val="434343"/>
                </a:solidFill>
              </a:defRPr>
            </a:lvl1pPr>
            <a:lvl2pPr marL="914400" lvl="1" indent="-381000" rtl="0">
              <a:spcBef>
                <a:spcPts val="2100"/>
              </a:spcBef>
              <a:spcAft>
                <a:spcPts val="0"/>
              </a:spcAft>
              <a:buClr>
                <a:srgbClr val="434343"/>
              </a:buClr>
              <a:buSzPts val="2400"/>
              <a:buChar char="○"/>
              <a:defRPr>
                <a:solidFill>
                  <a:srgbClr val="434343"/>
                </a:solidFill>
              </a:defRPr>
            </a:lvl2pPr>
            <a:lvl3pPr marL="1371600" lvl="2" indent="-381000" rtl="0">
              <a:spcBef>
                <a:spcPts val="2100"/>
              </a:spcBef>
              <a:spcAft>
                <a:spcPts val="0"/>
              </a:spcAft>
              <a:buClr>
                <a:srgbClr val="434343"/>
              </a:buClr>
              <a:buSzPts val="2400"/>
              <a:buChar char="■"/>
              <a:defRPr>
                <a:solidFill>
                  <a:srgbClr val="434343"/>
                </a:solidFill>
              </a:defRPr>
            </a:lvl3pPr>
            <a:lvl4pPr marL="1828800" lvl="3" indent="-381000" rtl="0">
              <a:spcBef>
                <a:spcPts val="2100"/>
              </a:spcBef>
              <a:spcAft>
                <a:spcPts val="0"/>
              </a:spcAft>
              <a:buClr>
                <a:srgbClr val="434343"/>
              </a:buClr>
              <a:buSzPts val="2400"/>
              <a:buChar char="●"/>
              <a:defRPr>
                <a:solidFill>
                  <a:srgbClr val="434343"/>
                </a:solidFill>
              </a:defRPr>
            </a:lvl4pPr>
            <a:lvl5pPr marL="2286000" lvl="4" indent="-381000" rtl="0">
              <a:spcBef>
                <a:spcPts val="2100"/>
              </a:spcBef>
              <a:spcAft>
                <a:spcPts val="0"/>
              </a:spcAft>
              <a:buClr>
                <a:srgbClr val="434343"/>
              </a:buClr>
              <a:buSzPts val="2400"/>
              <a:buChar char="○"/>
              <a:defRPr>
                <a:solidFill>
                  <a:srgbClr val="434343"/>
                </a:solidFill>
              </a:defRPr>
            </a:lvl5pPr>
            <a:lvl6pPr marL="2743200" lvl="5" indent="-381000" rtl="0">
              <a:spcBef>
                <a:spcPts val="2100"/>
              </a:spcBef>
              <a:spcAft>
                <a:spcPts val="0"/>
              </a:spcAft>
              <a:buClr>
                <a:srgbClr val="434343"/>
              </a:buClr>
              <a:buSzPts val="2400"/>
              <a:buChar char="■"/>
              <a:defRPr>
                <a:solidFill>
                  <a:srgbClr val="434343"/>
                </a:solidFill>
              </a:defRPr>
            </a:lvl6pPr>
            <a:lvl7pPr marL="3200400" lvl="6" indent="-381000" rtl="0">
              <a:spcBef>
                <a:spcPts val="2100"/>
              </a:spcBef>
              <a:spcAft>
                <a:spcPts val="0"/>
              </a:spcAft>
              <a:buClr>
                <a:srgbClr val="434343"/>
              </a:buClr>
              <a:buSzPts val="2400"/>
              <a:buChar char="●"/>
              <a:defRPr>
                <a:solidFill>
                  <a:srgbClr val="434343"/>
                </a:solidFill>
              </a:defRPr>
            </a:lvl7pPr>
            <a:lvl8pPr marL="3657600" lvl="7" indent="-381000" rtl="0">
              <a:spcBef>
                <a:spcPts val="2100"/>
              </a:spcBef>
              <a:spcAft>
                <a:spcPts val="0"/>
              </a:spcAft>
              <a:buClr>
                <a:srgbClr val="434343"/>
              </a:buClr>
              <a:buSzPts val="2400"/>
              <a:buChar char="○"/>
              <a:defRPr>
                <a:solidFill>
                  <a:srgbClr val="434343"/>
                </a:solidFill>
              </a:defRPr>
            </a:lvl8pPr>
            <a:lvl9pPr marL="4114800" lvl="8" indent="-381000" rtl="0">
              <a:spcBef>
                <a:spcPts val="2100"/>
              </a:spcBef>
              <a:spcAft>
                <a:spcPts val="2100"/>
              </a:spcAft>
              <a:buClr>
                <a:srgbClr val="434343"/>
              </a:buClr>
              <a:buSzPts val="2400"/>
              <a:buChar char="■"/>
              <a:defRPr>
                <a:solidFill>
                  <a:srgbClr val="434343"/>
                </a:solidFill>
              </a:defRPr>
            </a:lvl9pPr>
          </a:lstStyle>
          <a:p>
            <a:endParaRPr/>
          </a:p>
        </p:txBody>
      </p:sp>
      <p:sp>
        <p:nvSpPr>
          <p:cNvPr id="105" name="Google Shape;105;p11"/>
          <p:cNvSpPr txBox="1">
            <a:spLocks noGrp="1"/>
          </p:cNvSpPr>
          <p:nvPr>
            <p:ph type="subTitle" idx="6"/>
          </p:nvPr>
        </p:nvSpPr>
        <p:spPr>
          <a:xfrm>
            <a:off x="5045864"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solidFill>
                  <a:srgbClr val="709437"/>
                </a:solidFill>
              </a:defRPr>
            </a:lvl1pPr>
            <a:lvl2pPr lvl="1" algn="ctr" rtl="0">
              <a:spcBef>
                <a:spcPts val="2100"/>
              </a:spcBef>
              <a:spcAft>
                <a:spcPts val="0"/>
              </a:spcAft>
              <a:buNone/>
              <a:defRPr sz="3200" b="1">
                <a:solidFill>
                  <a:srgbClr val="709437"/>
                </a:solidFill>
              </a:defRPr>
            </a:lvl2pPr>
            <a:lvl3pPr lvl="2" algn="ctr" rtl="0">
              <a:spcBef>
                <a:spcPts val="2100"/>
              </a:spcBef>
              <a:spcAft>
                <a:spcPts val="0"/>
              </a:spcAft>
              <a:buNone/>
              <a:defRPr sz="3200" b="1">
                <a:solidFill>
                  <a:srgbClr val="709437"/>
                </a:solidFill>
              </a:defRPr>
            </a:lvl3pPr>
            <a:lvl4pPr lvl="3" algn="ctr" rtl="0">
              <a:spcBef>
                <a:spcPts val="2100"/>
              </a:spcBef>
              <a:spcAft>
                <a:spcPts val="0"/>
              </a:spcAft>
              <a:buNone/>
              <a:defRPr sz="3200" b="1">
                <a:solidFill>
                  <a:srgbClr val="709437"/>
                </a:solidFill>
              </a:defRPr>
            </a:lvl4pPr>
            <a:lvl5pPr lvl="4" algn="ctr" rtl="0">
              <a:spcBef>
                <a:spcPts val="2100"/>
              </a:spcBef>
              <a:spcAft>
                <a:spcPts val="0"/>
              </a:spcAft>
              <a:buNone/>
              <a:defRPr sz="3200" b="1">
                <a:solidFill>
                  <a:srgbClr val="709437"/>
                </a:solidFill>
              </a:defRPr>
            </a:lvl5pPr>
            <a:lvl6pPr lvl="5" algn="ctr" rtl="0">
              <a:spcBef>
                <a:spcPts val="2100"/>
              </a:spcBef>
              <a:spcAft>
                <a:spcPts val="0"/>
              </a:spcAft>
              <a:buNone/>
              <a:defRPr sz="3200" b="1">
                <a:solidFill>
                  <a:srgbClr val="709437"/>
                </a:solidFill>
              </a:defRPr>
            </a:lvl6pPr>
            <a:lvl7pPr lvl="6" algn="ctr" rtl="0">
              <a:spcBef>
                <a:spcPts val="2100"/>
              </a:spcBef>
              <a:spcAft>
                <a:spcPts val="0"/>
              </a:spcAft>
              <a:buNone/>
              <a:defRPr sz="3200" b="1">
                <a:solidFill>
                  <a:srgbClr val="709437"/>
                </a:solidFill>
              </a:defRPr>
            </a:lvl7pPr>
            <a:lvl8pPr lvl="7" algn="ctr" rtl="0">
              <a:spcBef>
                <a:spcPts val="2100"/>
              </a:spcBef>
              <a:spcAft>
                <a:spcPts val="0"/>
              </a:spcAft>
              <a:buNone/>
              <a:defRPr sz="3200" b="1">
                <a:solidFill>
                  <a:srgbClr val="709437"/>
                </a:solidFill>
              </a:defRPr>
            </a:lvl8pPr>
            <a:lvl9pPr lvl="8" algn="ctr" rtl="0">
              <a:spcBef>
                <a:spcPts val="2100"/>
              </a:spcBef>
              <a:spcAft>
                <a:spcPts val="2100"/>
              </a:spcAft>
              <a:buNone/>
              <a:defRPr sz="3200" b="1">
                <a:solidFill>
                  <a:srgbClr val="709437"/>
                </a:solidFill>
              </a:defRPr>
            </a:lvl9pPr>
          </a:lstStyle>
          <a:p>
            <a:endParaRPr/>
          </a:p>
        </p:txBody>
      </p:sp>
      <p:sp>
        <p:nvSpPr>
          <p:cNvPr id="106" name="Google Shape;106;p11"/>
          <p:cNvSpPr txBox="1">
            <a:spLocks noGrp="1"/>
          </p:cNvSpPr>
          <p:nvPr>
            <p:ph type="body" idx="7"/>
          </p:nvPr>
        </p:nvSpPr>
        <p:spPr>
          <a:xfrm>
            <a:off x="7364428"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Clr>
                <a:srgbClr val="434343"/>
              </a:buClr>
              <a:buSzPts val="1900"/>
              <a:buChar char="●"/>
              <a:defRPr sz="1900">
                <a:solidFill>
                  <a:srgbClr val="434343"/>
                </a:solidFill>
              </a:defRPr>
            </a:lvl1pPr>
            <a:lvl2pPr marL="914400" lvl="1" indent="-381000" rtl="0">
              <a:spcBef>
                <a:spcPts val="2100"/>
              </a:spcBef>
              <a:spcAft>
                <a:spcPts val="0"/>
              </a:spcAft>
              <a:buClr>
                <a:srgbClr val="434343"/>
              </a:buClr>
              <a:buSzPts val="2400"/>
              <a:buChar char="○"/>
              <a:defRPr>
                <a:solidFill>
                  <a:srgbClr val="434343"/>
                </a:solidFill>
              </a:defRPr>
            </a:lvl2pPr>
            <a:lvl3pPr marL="1371600" lvl="2" indent="-381000" rtl="0">
              <a:spcBef>
                <a:spcPts val="2100"/>
              </a:spcBef>
              <a:spcAft>
                <a:spcPts val="0"/>
              </a:spcAft>
              <a:buClr>
                <a:srgbClr val="434343"/>
              </a:buClr>
              <a:buSzPts val="2400"/>
              <a:buChar char="■"/>
              <a:defRPr>
                <a:solidFill>
                  <a:srgbClr val="434343"/>
                </a:solidFill>
              </a:defRPr>
            </a:lvl3pPr>
            <a:lvl4pPr marL="1828800" lvl="3" indent="-381000" rtl="0">
              <a:spcBef>
                <a:spcPts val="2100"/>
              </a:spcBef>
              <a:spcAft>
                <a:spcPts val="0"/>
              </a:spcAft>
              <a:buClr>
                <a:srgbClr val="434343"/>
              </a:buClr>
              <a:buSzPts val="2400"/>
              <a:buChar char="●"/>
              <a:defRPr>
                <a:solidFill>
                  <a:srgbClr val="434343"/>
                </a:solidFill>
              </a:defRPr>
            </a:lvl4pPr>
            <a:lvl5pPr marL="2286000" lvl="4" indent="-381000" rtl="0">
              <a:spcBef>
                <a:spcPts val="2100"/>
              </a:spcBef>
              <a:spcAft>
                <a:spcPts val="0"/>
              </a:spcAft>
              <a:buClr>
                <a:srgbClr val="434343"/>
              </a:buClr>
              <a:buSzPts val="2400"/>
              <a:buChar char="○"/>
              <a:defRPr>
                <a:solidFill>
                  <a:srgbClr val="434343"/>
                </a:solidFill>
              </a:defRPr>
            </a:lvl5pPr>
            <a:lvl6pPr marL="2743200" lvl="5" indent="-381000" rtl="0">
              <a:spcBef>
                <a:spcPts val="2100"/>
              </a:spcBef>
              <a:spcAft>
                <a:spcPts val="0"/>
              </a:spcAft>
              <a:buClr>
                <a:srgbClr val="434343"/>
              </a:buClr>
              <a:buSzPts val="2400"/>
              <a:buChar char="■"/>
              <a:defRPr>
                <a:solidFill>
                  <a:srgbClr val="434343"/>
                </a:solidFill>
              </a:defRPr>
            </a:lvl6pPr>
            <a:lvl7pPr marL="3200400" lvl="6" indent="-381000" rtl="0">
              <a:spcBef>
                <a:spcPts val="2100"/>
              </a:spcBef>
              <a:spcAft>
                <a:spcPts val="0"/>
              </a:spcAft>
              <a:buClr>
                <a:srgbClr val="434343"/>
              </a:buClr>
              <a:buSzPts val="2400"/>
              <a:buChar char="●"/>
              <a:defRPr>
                <a:solidFill>
                  <a:srgbClr val="434343"/>
                </a:solidFill>
              </a:defRPr>
            </a:lvl7pPr>
            <a:lvl8pPr marL="3657600" lvl="7" indent="-381000" rtl="0">
              <a:spcBef>
                <a:spcPts val="2100"/>
              </a:spcBef>
              <a:spcAft>
                <a:spcPts val="0"/>
              </a:spcAft>
              <a:buClr>
                <a:srgbClr val="434343"/>
              </a:buClr>
              <a:buSzPts val="2400"/>
              <a:buChar char="○"/>
              <a:defRPr>
                <a:solidFill>
                  <a:srgbClr val="434343"/>
                </a:solidFill>
              </a:defRPr>
            </a:lvl8pPr>
            <a:lvl9pPr marL="4114800" lvl="8" indent="-381000" rtl="0">
              <a:spcBef>
                <a:spcPts val="2100"/>
              </a:spcBef>
              <a:spcAft>
                <a:spcPts val="2100"/>
              </a:spcAft>
              <a:buClr>
                <a:srgbClr val="434343"/>
              </a:buClr>
              <a:buSzPts val="2400"/>
              <a:buChar char="■"/>
              <a:defRPr>
                <a:solidFill>
                  <a:srgbClr val="434343"/>
                </a:solidFill>
              </a:defRPr>
            </a:lvl9pPr>
          </a:lstStyle>
          <a:p>
            <a:endParaRPr/>
          </a:p>
        </p:txBody>
      </p:sp>
      <p:sp>
        <p:nvSpPr>
          <p:cNvPr id="107" name="Google Shape;107;p11"/>
          <p:cNvSpPr txBox="1">
            <a:spLocks noGrp="1"/>
          </p:cNvSpPr>
          <p:nvPr>
            <p:ph type="subTitle" idx="8"/>
          </p:nvPr>
        </p:nvSpPr>
        <p:spPr>
          <a:xfrm>
            <a:off x="7364428"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solidFill>
                  <a:srgbClr val="709437"/>
                </a:solidFill>
              </a:defRPr>
            </a:lvl1pPr>
            <a:lvl2pPr lvl="1" algn="ctr" rtl="0">
              <a:spcBef>
                <a:spcPts val="2100"/>
              </a:spcBef>
              <a:spcAft>
                <a:spcPts val="0"/>
              </a:spcAft>
              <a:buNone/>
              <a:defRPr sz="3200" b="1">
                <a:solidFill>
                  <a:srgbClr val="709437"/>
                </a:solidFill>
              </a:defRPr>
            </a:lvl2pPr>
            <a:lvl3pPr lvl="2" algn="ctr" rtl="0">
              <a:spcBef>
                <a:spcPts val="2100"/>
              </a:spcBef>
              <a:spcAft>
                <a:spcPts val="0"/>
              </a:spcAft>
              <a:buNone/>
              <a:defRPr sz="3200" b="1">
                <a:solidFill>
                  <a:srgbClr val="709437"/>
                </a:solidFill>
              </a:defRPr>
            </a:lvl3pPr>
            <a:lvl4pPr lvl="3" algn="ctr" rtl="0">
              <a:spcBef>
                <a:spcPts val="2100"/>
              </a:spcBef>
              <a:spcAft>
                <a:spcPts val="0"/>
              </a:spcAft>
              <a:buNone/>
              <a:defRPr sz="3200" b="1">
                <a:solidFill>
                  <a:srgbClr val="709437"/>
                </a:solidFill>
              </a:defRPr>
            </a:lvl4pPr>
            <a:lvl5pPr lvl="4" algn="ctr" rtl="0">
              <a:spcBef>
                <a:spcPts val="2100"/>
              </a:spcBef>
              <a:spcAft>
                <a:spcPts val="0"/>
              </a:spcAft>
              <a:buNone/>
              <a:defRPr sz="3200" b="1">
                <a:solidFill>
                  <a:srgbClr val="709437"/>
                </a:solidFill>
              </a:defRPr>
            </a:lvl5pPr>
            <a:lvl6pPr lvl="5" algn="ctr" rtl="0">
              <a:spcBef>
                <a:spcPts val="2100"/>
              </a:spcBef>
              <a:spcAft>
                <a:spcPts val="0"/>
              </a:spcAft>
              <a:buNone/>
              <a:defRPr sz="3200" b="1">
                <a:solidFill>
                  <a:srgbClr val="709437"/>
                </a:solidFill>
              </a:defRPr>
            </a:lvl6pPr>
            <a:lvl7pPr lvl="6" algn="ctr" rtl="0">
              <a:spcBef>
                <a:spcPts val="2100"/>
              </a:spcBef>
              <a:spcAft>
                <a:spcPts val="0"/>
              </a:spcAft>
              <a:buNone/>
              <a:defRPr sz="3200" b="1">
                <a:solidFill>
                  <a:srgbClr val="709437"/>
                </a:solidFill>
              </a:defRPr>
            </a:lvl7pPr>
            <a:lvl8pPr lvl="7" algn="ctr" rtl="0">
              <a:spcBef>
                <a:spcPts val="2100"/>
              </a:spcBef>
              <a:spcAft>
                <a:spcPts val="0"/>
              </a:spcAft>
              <a:buNone/>
              <a:defRPr sz="3200" b="1">
                <a:solidFill>
                  <a:srgbClr val="709437"/>
                </a:solidFill>
              </a:defRPr>
            </a:lvl8pPr>
            <a:lvl9pPr lvl="8" algn="ctr" rtl="0">
              <a:spcBef>
                <a:spcPts val="2100"/>
              </a:spcBef>
              <a:spcAft>
                <a:spcPts val="2100"/>
              </a:spcAft>
              <a:buNone/>
              <a:defRPr sz="3200" b="1">
                <a:solidFill>
                  <a:srgbClr val="709437"/>
                </a:solidFill>
              </a:defRPr>
            </a:lvl9pPr>
          </a:lstStyle>
          <a:p>
            <a:endParaRPr/>
          </a:p>
        </p:txBody>
      </p:sp>
      <p:sp>
        <p:nvSpPr>
          <p:cNvPr id="108" name="Google Shape;108;p11"/>
          <p:cNvSpPr txBox="1">
            <a:spLocks noGrp="1"/>
          </p:cNvSpPr>
          <p:nvPr>
            <p:ph type="body" idx="9"/>
          </p:nvPr>
        </p:nvSpPr>
        <p:spPr>
          <a:xfrm>
            <a:off x="9682991" y="3107809"/>
            <a:ext cx="2179500" cy="32160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Clr>
                <a:srgbClr val="434343"/>
              </a:buClr>
              <a:buSzPts val="1900"/>
              <a:buChar char="●"/>
              <a:defRPr sz="1900">
                <a:solidFill>
                  <a:srgbClr val="434343"/>
                </a:solidFill>
              </a:defRPr>
            </a:lvl1pPr>
            <a:lvl2pPr marL="914400" lvl="1" indent="-381000" rtl="0">
              <a:spcBef>
                <a:spcPts val="2100"/>
              </a:spcBef>
              <a:spcAft>
                <a:spcPts val="0"/>
              </a:spcAft>
              <a:buClr>
                <a:srgbClr val="434343"/>
              </a:buClr>
              <a:buSzPts val="2400"/>
              <a:buChar char="○"/>
              <a:defRPr>
                <a:solidFill>
                  <a:srgbClr val="434343"/>
                </a:solidFill>
              </a:defRPr>
            </a:lvl2pPr>
            <a:lvl3pPr marL="1371600" lvl="2" indent="-381000" rtl="0">
              <a:spcBef>
                <a:spcPts val="2100"/>
              </a:spcBef>
              <a:spcAft>
                <a:spcPts val="0"/>
              </a:spcAft>
              <a:buClr>
                <a:srgbClr val="434343"/>
              </a:buClr>
              <a:buSzPts val="2400"/>
              <a:buChar char="■"/>
              <a:defRPr>
                <a:solidFill>
                  <a:srgbClr val="434343"/>
                </a:solidFill>
              </a:defRPr>
            </a:lvl3pPr>
            <a:lvl4pPr marL="1828800" lvl="3" indent="-381000" rtl="0">
              <a:spcBef>
                <a:spcPts val="2100"/>
              </a:spcBef>
              <a:spcAft>
                <a:spcPts val="0"/>
              </a:spcAft>
              <a:buClr>
                <a:srgbClr val="434343"/>
              </a:buClr>
              <a:buSzPts val="2400"/>
              <a:buChar char="●"/>
              <a:defRPr>
                <a:solidFill>
                  <a:srgbClr val="434343"/>
                </a:solidFill>
              </a:defRPr>
            </a:lvl4pPr>
            <a:lvl5pPr marL="2286000" lvl="4" indent="-381000" rtl="0">
              <a:spcBef>
                <a:spcPts val="2100"/>
              </a:spcBef>
              <a:spcAft>
                <a:spcPts val="0"/>
              </a:spcAft>
              <a:buClr>
                <a:srgbClr val="434343"/>
              </a:buClr>
              <a:buSzPts val="2400"/>
              <a:buChar char="○"/>
              <a:defRPr>
                <a:solidFill>
                  <a:srgbClr val="434343"/>
                </a:solidFill>
              </a:defRPr>
            </a:lvl5pPr>
            <a:lvl6pPr marL="2743200" lvl="5" indent="-381000" rtl="0">
              <a:spcBef>
                <a:spcPts val="2100"/>
              </a:spcBef>
              <a:spcAft>
                <a:spcPts val="0"/>
              </a:spcAft>
              <a:buClr>
                <a:srgbClr val="434343"/>
              </a:buClr>
              <a:buSzPts val="2400"/>
              <a:buChar char="■"/>
              <a:defRPr>
                <a:solidFill>
                  <a:srgbClr val="434343"/>
                </a:solidFill>
              </a:defRPr>
            </a:lvl6pPr>
            <a:lvl7pPr marL="3200400" lvl="6" indent="-381000" rtl="0">
              <a:spcBef>
                <a:spcPts val="2100"/>
              </a:spcBef>
              <a:spcAft>
                <a:spcPts val="0"/>
              </a:spcAft>
              <a:buClr>
                <a:srgbClr val="434343"/>
              </a:buClr>
              <a:buSzPts val="2400"/>
              <a:buChar char="●"/>
              <a:defRPr>
                <a:solidFill>
                  <a:srgbClr val="434343"/>
                </a:solidFill>
              </a:defRPr>
            </a:lvl7pPr>
            <a:lvl8pPr marL="3657600" lvl="7" indent="-381000" rtl="0">
              <a:spcBef>
                <a:spcPts val="2100"/>
              </a:spcBef>
              <a:spcAft>
                <a:spcPts val="0"/>
              </a:spcAft>
              <a:buClr>
                <a:srgbClr val="434343"/>
              </a:buClr>
              <a:buSzPts val="2400"/>
              <a:buChar char="○"/>
              <a:defRPr>
                <a:solidFill>
                  <a:srgbClr val="434343"/>
                </a:solidFill>
              </a:defRPr>
            </a:lvl8pPr>
            <a:lvl9pPr marL="4114800" lvl="8" indent="-381000" rtl="0">
              <a:spcBef>
                <a:spcPts val="2100"/>
              </a:spcBef>
              <a:spcAft>
                <a:spcPts val="2100"/>
              </a:spcAft>
              <a:buClr>
                <a:srgbClr val="434343"/>
              </a:buClr>
              <a:buSzPts val="2400"/>
              <a:buChar char="■"/>
              <a:defRPr>
                <a:solidFill>
                  <a:srgbClr val="434343"/>
                </a:solidFill>
              </a:defRPr>
            </a:lvl9pPr>
          </a:lstStyle>
          <a:p>
            <a:endParaRPr/>
          </a:p>
        </p:txBody>
      </p:sp>
      <p:sp>
        <p:nvSpPr>
          <p:cNvPr id="109" name="Google Shape;109;p11"/>
          <p:cNvSpPr txBox="1">
            <a:spLocks noGrp="1"/>
          </p:cNvSpPr>
          <p:nvPr>
            <p:ph type="subTitle" idx="13"/>
          </p:nvPr>
        </p:nvSpPr>
        <p:spPr>
          <a:xfrm>
            <a:off x="9682991" y="2385333"/>
            <a:ext cx="2179500" cy="6225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3200" b="1">
                <a:solidFill>
                  <a:srgbClr val="709437"/>
                </a:solidFill>
              </a:defRPr>
            </a:lvl1pPr>
            <a:lvl2pPr lvl="1" algn="ctr" rtl="0">
              <a:spcBef>
                <a:spcPts val="2100"/>
              </a:spcBef>
              <a:spcAft>
                <a:spcPts val="0"/>
              </a:spcAft>
              <a:buNone/>
              <a:defRPr sz="3200" b="1">
                <a:solidFill>
                  <a:srgbClr val="709437"/>
                </a:solidFill>
              </a:defRPr>
            </a:lvl2pPr>
            <a:lvl3pPr lvl="2" algn="ctr" rtl="0">
              <a:spcBef>
                <a:spcPts val="2100"/>
              </a:spcBef>
              <a:spcAft>
                <a:spcPts val="0"/>
              </a:spcAft>
              <a:buNone/>
              <a:defRPr sz="3200" b="1">
                <a:solidFill>
                  <a:srgbClr val="709437"/>
                </a:solidFill>
              </a:defRPr>
            </a:lvl3pPr>
            <a:lvl4pPr lvl="3" algn="ctr" rtl="0">
              <a:spcBef>
                <a:spcPts val="2100"/>
              </a:spcBef>
              <a:spcAft>
                <a:spcPts val="0"/>
              </a:spcAft>
              <a:buNone/>
              <a:defRPr sz="3200" b="1">
                <a:solidFill>
                  <a:srgbClr val="709437"/>
                </a:solidFill>
              </a:defRPr>
            </a:lvl4pPr>
            <a:lvl5pPr lvl="4" algn="ctr" rtl="0">
              <a:spcBef>
                <a:spcPts val="2100"/>
              </a:spcBef>
              <a:spcAft>
                <a:spcPts val="0"/>
              </a:spcAft>
              <a:buNone/>
              <a:defRPr sz="3200" b="1">
                <a:solidFill>
                  <a:srgbClr val="709437"/>
                </a:solidFill>
              </a:defRPr>
            </a:lvl5pPr>
            <a:lvl6pPr lvl="5" algn="ctr" rtl="0">
              <a:spcBef>
                <a:spcPts val="2100"/>
              </a:spcBef>
              <a:spcAft>
                <a:spcPts val="0"/>
              </a:spcAft>
              <a:buNone/>
              <a:defRPr sz="3200" b="1">
                <a:solidFill>
                  <a:srgbClr val="709437"/>
                </a:solidFill>
              </a:defRPr>
            </a:lvl6pPr>
            <a:lvl7pPr lvl="6" algn="ctr" rtl="0">
              <a:spcBef>
                <a:spcPts val="2100"/>
              </a:spcBef>
              <a:spcAft>
                <a:spcPts val="0"/>
              </a:spcAft>
              <a:buNone/>
              <a:defRPr sz="3200" b="1">
                <a:solidFill>
                  <a:srgbClr val="709437"/>
                </a:solidFill>
              </a:defRPr>
            </a:lvl7pPr>
            <a:lvl8pPr lvl="7" algn="ctr" rtl="0">
              <a:spcBef>
                <a:spcPts val="2100"/>
              </a:spcBef>
              <a:spcAft>
                <a:spcPts val="0"/>
              </a:spcAft>
              <a:buNone/>
              <a:defRPr sz="3200" b="1">
                <a:solidFill>
                  <a:srgbClr val="709437"/>
                </a:solidFill>
              </a:defRPr>
            </a:lvl8pPr>
            <a:lvl9pPr lvl="8" algn="ctr" rtl="0">
              <a:spcBef>
                <a:spcPts val="2100"/>
              </a:spcBef>
              <a:spcAft>
                <a:spcPts val="2100"/>
              </a:spcAft>
              <a:buNone/>
              <a:defRPr sz="3200" b="1">
                <a:solidFill>
                  <a:srgbClr val="709437"/>
                </a:solidFill>
              </a:defRPr>
            </a:lvl9pPr>
          </a:lstStyle>
          <a:p>
            <a:endParaRPr/>
          </a:p>
        </p:txBody>
      </p:sp>
      <p:sp>
        <p:nvSpPr>
          <p:cNvPr id="110" name="Google Shape;110;p11"/>
          <p:cNvSpPr txBox="1"/>
          <p:nvPr/>
        </p:nvSpPr>
        <p:spPr>
          <a:xfrm rot="5400000">
            <a:off x="-630575" y="6206825"/>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09437"/>
                </a:solidFill>
                <a:latin typeface="Barlow Condensed"/>
                <a:ea typeface="Barlow Condensed"/>
                <a:cs typeface="Barlow Condensed"/>
                <a:sym typeface="Barlow Condensed"/>
              </a:rPr>
              <a:t>SLIDESMANIA.COM</a:t>
            </a:r>
            <a:endParaRPr>
              <a:solidFill>
                <a:srgbClr val="709437"/>
              </a:solidFill>
              <a:latin typeface="Barlow Condensed"/>
              <a:ea typeface="Barlow Condensed"/>
              <a:cs typeface="Barlow Condensed"/>
              <a:sym typeface="Barlow Condense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Title">
  <p:cSld name="BLANK_3">
    <p:spTree>
      <p:nvGrpSpPr>
        <p:cNvPr id="1" name="Shape 111"/>
        <p:cNvGrpSpPr/>
        <p:nvPr/>
      </p:nvGrpSpPr>
      <p:grpSpPr>
        <a:xfrm>
          <a:off x="0" y="0"/>
          <a:ext cx="0" cy="0"/>
          <a:chOff x="0" y="0"/>
          <a:chExt cx="0" cy="0"/>
        </a:xfrm>
      </p:grpSpPr>
      <p:sp>
        <p:nvSpPr>
          <p:cNvPr id="112" name="Google Shape;112;p12"/>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13" name="Google Shape;113;p12"/>
          <p:cNvSpPr txBox="1">
            <a:spLocks noGrp="1"/>
          </p:cNvSpPr>
          <p:nvPr>
            <p:ph type="title"/>
          </p:nvPr>
        </p:nvSpPr>
        <p:spPr>
          <a:xfrm>
            <a:off x="4059976" y="1123500"/>
            <a:ext cx="7716600" cy="4736100"/>
          </a:xfrm>
          <a:prstGeom prst="rect">
            <a:avLst/>
          </a:prstGeom>
        </p:spPr>
        <p:txBody>
          <a:bodyPr spcFirstLastPara="1" wrap="square" lIns="121900" tIns="121900" rIns="121900" bIns="121900" anchor="ctr" anchorCtr="0">
            <a:noAutofit/>
          </a:bodyPr>
          <a:lstStyle>
            <a:lvl1pPr lvl="0" algn="ctr" rtl="0">
              <a:spcBef>
                <a:spcPts val="0"/>
              </a:spcBef>
              <a:spcAft>
                <a:spcPts val="0"/>
              </a:spcAft>
              <a:buNone/>
              <a:defRPr sz="12800"/>
            </a:lvl1pPr>
            <a:lvl2pPr lvl="1" algn="ctr" rtl="0">
              <a:spcBef>
                <a:spcPts val="0"/>
              </a:spcBef>
              <a:spcAft>
                <a:spcPts val="0"/>
              </a:spcAft>
              <a:buNone/>
              <a:defRPr sz="12800"/>
            </a:lvl2pPr>
            <a:lvl3pPr lvl="2" algn="ctr" rtl="0">
              <a:spcBef>
                <a:spcPts val="0"/>
              </a:spcBef>
              <a:spcAft>
                <a:spcPts val="0"/>
              </a:spcAft>
              <a:buNone/>
              <a:defRPr sz="12800"/>
            </a:lvl3pPr>
            <a:lvl4pPr lvl="3" algn="ctr" rtl="0">
              <a:spcBef>
                <a:spcPts val="0"/>
              </a:spcBef>
              <a:spcAft>
                <a:spcPts val="0"/>
              </a:spcAft>
              <a:buNone/>
              <a:defRPr sz="12800"/>
            </a:lvl4pPr>
            <a:lvl5pPr lvl="4" algn="ctr" rtl="0">
              <a:spcBef>
                <a:spcPts val="0"/>
              </a:spcBef>
              <a:spcAft>
                <a:spcPts val="0"/>
              </a:spcAft>
              <a:buNone/>
              <a:defRPr sz="12800"/>
            </a:lvl5pPr>
            <a:lvl6pPr lvl="5" algn="ctr" rtl="0">
              <a:spcBef>
                <a:spcPts val="0"/>
              </a:spcBef>
              <a:spcAft>
                <a:spcPts val="0"/>
              </a:spcAft>
              <a:buNone/>
              <a:defRPr sz="12800"/>
            </a:lvl6pPr>
            <a:lvl7pPr lvl="6" algn="ctr" rtl="0">
              <a:spcBef>
                <a:spcPts val="0"/>
              </a:spcBef>
              <a:spcAft>
                <a:spcPts val="0"/>
              </a:spcAft>
              <a:buNone/>
              <a:defRPr sz="12800"/>
            </a:lvl7pPr>
            <a:lvl8pPr lvl="7" algn="ctr" rtl="0">
              <a:spcBef>
                <a:spcPts val="0"/>
              </a:spcBef>
              <a:spcAft>
                <a:spcPts val="0"/>
              </a:spcAft>
              <a:buNone/>
              <a:defRPr sz="12800"/>
            </a:lvl8pPr>
            <a:lvl9pPr lvl="8" algn="ctr" rtl="0">
              <a:spcBef>
                <a:spcPts val="0"/>
              </a:spcBef>
              <a:spcAft>
                <a:spcPts val="0"/>
              </a:spcAft>
              <a:buNone/>
              <a:defRPr sz="12800"/>
            </a:lvl9pPr>
          </a:lstStyle>
          <a:p>
            <a:endParaRPr/>
          </a:p>
        </p:txBody>
      </p:sp>
      <p:sp>
        <p:nvSpPr>
          <p:cNvPr id="114" name="Google Shape;114;p12"/>
          <p:cNvSpPr/>
          <p:nvPr/>
        </p:nvSpPr>
        <p:spPr>
          <a:xfrm>
            <a:off x="633663" y="2916549"/>
            <a:ext cx="487786" cy="3941461"/>
          </a:xfrm>
          <a:custGeom>
            <a:avLst/>
            <a:gdLst/>
            <a:ahLst/>
            <a:cxnLst/>
            <a:rect l="l" t="t" r="r" b="b"/>
            <a:pathLst>
              <a:path w="198691" h="1605483" extrusionOk="0">
                <a:moveTo>
                  <a:pt x="71819" y="15285"/>
                </a:moveTo>
                <a:lnTo>
                  <a:pt x="0" y="1605483"/>
                </a:lnTo>
                <a:lnTo>
                  <a:pt x="198692" y="1605483"/>
                </a:lnTo>
                <a:lnTo>
                  <a:pt x="109061" y="14808"/>
                </a:lnTo>
                <a:cubicBezTo>
                  <a:pt x="106714" y="4550"/>
                  <a:pt x="96498" y="-1860"/>
                  <a:pt x="86242" y="483"/>
                </a:cubicBezTo>
                <a:cubicBezTo>
                  <a:pt x="78944" y="2159"/>
                  <a:pt x="73302" y="7950"/>
                  <a:pt x="71819" y="15285"/>
                </a:cubicBez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15" name="Google Shape;115;p12"/>
          <p:cNvSpPr/>
          <p:nvPr/>
        </p:nvSpPr>
        <p:spPr>
          <a:xfrm>
            <a:off x="633663" y="2916549"/>
            <a:ext cx="487786" cy="3941461"/>
          </a:xfrm>
          <a:custGeom>
            <a:avLst/>
            <a:gdLst/>
            <a:ahLst/>
            <a:cxnLst/>
            <a:rect l="l" t="t" r="r" b="b"/>
            <a:pathLst>
              <a:path w="198691" h="1605483" extrusionOk="0">
                <a:moveTo>
                  <a:pt x="71819" y="15285"/>
                </a:moveTo>
                <a:lnTo>
                  <a:pt x="0" y="1605483"/>
                </a:lnTo>
                <a:lnTo>
                  <a:pt x="198692" y="1605483"/>
                </a:lnTo>
                <a:lnTo>
                  <a:pt x="109061" y="14808"/>
                </a:lnTo>
                <a:cubicBezTo>
                  <a:pt x="106714" y="4550"/>
                  <a:pt x="96498" y="-1860"/>
                  <a:pt x="86242" y="483"/>
                </a:cubicBezTo>
                <a:cubicBezTo>
                  <a:pt x="78944" y="2159"/>
                  <a:pt x="73302" y="7950"/>
                  <a:pt x="71819" y="15285"/>
                </a:cubicBez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16" name="Google Shape;116;p12"/>
          <p:cNvSpPr/>
          <p:nvPr/>
        </p:nvSpPr>
        <p:spPr>
          <a:xfrm>
            <a:off x="192692" y="2871066"/>
            <a:ext cx="695904" cy="839480"/>
          </a:xfrm>
          <a:custGeom>
            <a:avLst/>
            <a:gdLst/>
            <a:ahLst/>
            <a:cxnLst/>
            <a:rect l="l" t="t" r="r" b="b"/>
            <a:pathLst>
              <a:path w="283464" h="341947" extrusionOk="0">
                <a:moveTo>
                  <a:pt x="269272" y="0"/>
                </a:moveTo>
                <a:lnTo>
                  <a:pt x="128492" y="86868"/>
                </a:lnTo>
                <a:lnTo>
                  <a:pt x="0" y="330613"/>
                </a:lnTo>
                <a:lnTo>
                  <a:pt x="32099" y="341948"/>
                </a:lnTo>
                <a:lnTo>
                  <a:pt x="283464" y="35909"/>
                </a:lnTo>
                <a:lnTo>
                  <a:pt x="269272" y="0"/>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17" name="Google Shape;117;p12"/>
          <p:cNvSpPr/>
          <p:nvPr/>
        </p:nvSpPr>
        <p:spPr>
          <a:xfrm>
            <a:off x="192692" y="2871066"/>
            <a:ext cx="695904" cy="839480"/>
          </a:xfrm>
          <a:custGeom>
            <a:avLst/>
            <a:gdLst/>
            <a:ahLst/>
            <a:cxnLst/>
            <a:rect l="l" t="t" r="r" b="b"/>
            <a:pathLst>
              <a:path w="283464" h="341947" extrusionOk="0">
                <a:moveTo>
                  <a:pt x="269272" y="0"/>
                </a:moveTo>
                <a:lnTo>
                  <a:pt x="128492" y="86868"/>
                </a:lnTo>
                <a:lnTo>
                  <a:pt x="0" y="330613"/>
                </a:lnTo>
                <a:lnTo>
                  <a:pt x="32099" y="341948"/>
                </a:lnTo>
                <a:lnTo>
                  <a:pt x="283464" y="35909"/>
                </a:lnTo>
                <a:lnTo>
                  <a:pt x="269272" y="0"/>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18" name="Google Shape;118;p12"/>
          <p:cNvSpPr/>
          <p:nvPr/>
        </p:nvSpPr>
        <p:spPr>
          <a:xfrm>
            <a:off x="292530" y="2054354"/>
            <a:ext cx="602366" cy="894666"/>
          </a:xfrm>
          <a:custGeom>
            <a:avLst/>
            <a:gdLst/>
            <a:ahLst/>
            <a:cxnLst/>
            <a:rect l="l" t="t" r="r" b="b"/>
            <a:pathLst>
              <a:path w="245363" h="364426" extrusionOk="0">
                <a:moveTo>
                  <a:pt x="245364" y="362807"/>
                </a:moveTo>
                <a:lnTo>
                  <a:pt x="209360" y="201359"/>
                </a:lnTo>
                <a:lnTo>
                  <a:pt x="21241" y="0"/>
                </a:lnTo>
                <a:lnTo>
                  <a:pt x="0" y="26670"/>
                </a:lnTo>
                <a:lnTo>
                  <a:pt x="206788" y="364426"/>
                </a:lnTo>
                <a:lnTo>
                  <a:pt x="245364" y="36280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19" name="Google Shape;119;p12"/>
          <p:cNvSpPr/>
          <p:nvPr/>
        </p:nvSpPr>
        <p:spPr>
          <a:xfrm>
            <a:off x="292530" y="2054354"/>
            <a:ext cx="602366" cy="894666"/>
          </a:xfrm>
          <a:custGeom>
            <a:avLst/>
            <a:gdLst/>
            <a:ahLst/>
            <a:cxnLst/>
            <a:rect l="l" t="t" r="r" b="b"/>
            <a:pathLst>
              <a:path w="245363" h="364426" extrusionOk="0">
                <a:moveTo>
                  <a:pt x="245364" y="362807"/>
                </a:moveTo>
                <a:lnTo>
                  <a:pt x="209360" y="201359"/>
                </a:lnTo>
                <a:lnTo>
                  <a:pt x="21241" y="0"/>
                </a:lnTo>
                <a:lnTo>
                  <a:pt x="0" y="26670"/>
                </a:lnTo>
                <a:lnTo>
                  <a:pt x="206788" y="364426"/>
                </a:lnTo>
                <a:lnTo>
                  <a:pt x="245364" y="36280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20" name="Google Shape;120;p12"/>
          <p:cNvSpPr/>
          <p:nvPr/>
        </p:nvSpPr>
        <p:spPr>
          <a:xfrm>
            <a:off x="797331" y="2872701"/>
            <a:ext cx="1040581" cy="251375"/>
          </a:xfrm>
          <a:custGeom>
            <a:avLst/>
            <a:gdLst/>
            <a:ahLst/>
            <a:cxnLst/>
            <a:rect l="l" t="t" r="r" b="b"/>
            <a:pathLst>
              <a:path w="423862" h="102393" extrusionOk="0">
                <a:moveTo>
                  <a:pt x="0" y="31337"/>
                </a:moveTo>
                <a:lnTo>
                  <a:pt x="149447" y="102394"/>
                </a:lnTo>
                <a:lnTo>
                  <a:pt x="423863" y="77914"/>
                </a:lnTo>
                <a:lnTo>
                  <a:pt x="415957" y="44767"/>
                </a:lnTo>
                <a:lnTo>
                  <a:pt x="22479" y="0"/>
                </a:lnTo>
                <a:lnTo>
                  <a:pt x="0" y="3133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21" name="Google Shape;121;p12"/>
          <p:cNvSpPr/>
          <p:nvPr/>
        </p:nvSpPr>
        <p:spPr>
          <a:xfrm>
            <a:off x="797331" y="2872701"/>
            <a:ext cx="1040581" cy="251375"/>
          </a:xfrm>
          <a:custGeom>
            <a:avLst/>
            <a:gdLst/>
            <a:ahLst/>
            <a:cxnLst/>
            <a:rect l="l" t="t" r="r" b="b"/>
            <a:pathLst>
              <a:path w="423862" h="102393" extrusionOk="0">
                <a:moveTo>
                  <a:pt x="0" y="31337"/>
                </a:moveTo>
                <a:lnTo>
                  <a:pt x="149447" y="102394"/>
                </a:lnTo>
                <a:lnTo>
                  <a:pt x="423863" y="77914"/>
                </a:lnTo>
                <a:lnTo>
                  <a:pt x="415957" y="44767"/>
                </a:lnTo>
                <a:lnTo>
                  <a:pt x="22479" y="0"/>
                </a:lnTo>
                <a:lnTo>
                  <a:pt x="0" y="3133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22" name="Google Shape;122;p12"/>
          <p:cNvSpPr/>
          <p:nvPr/>
        </p:nvSpPr>
        <p:spPr>
          <a:xfrm>
            <a:off x="2203447" y="1452909"/>
            <a:ext cx="669092" cy="5406464"/>
          </a:xfrm>
          <a:custGeom>
            <a:avLst/>
            <a:gdLst/>
            <a:ahLst/>
            <a:cxnLst/>
            <a:rect l="l" t="t" r="r" b="b"/>
            <a:pathLst>
              <a:path w="198691" h="1605483" extrusionOk="0">
                <a:moveTo>
                  <a:pt x="71819" y="15285"/>
                </a:moveTo>
                <a:lnTo>
                  <a:pt x="0" y="1605483"/>
                </a:lnTo>
                <a:lnTo>
                  <a:pt x="198692" y="1605483"/>
                </a:lnTo>
                <a:lnTo>
                  <a:pt x="109061" y="14808"/>
                </a:lnTo>
                <a:cubicBezTo>
                  <a:pt x="106714" y="4550"/>
                  <a:pt x="96498" y="-1860"/>
                  <a:pt x="86242" y="483"/>
                </a:cubicBezTo>
                <a:cubicBezTo>
                  <a:pt x="78944" y="2159"/>
                  <a:pt x="73302" y="7950"/>
                  <a:pt x="71819" y="15285"/>
                </a:cubicBez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23" name="Google Shape;123;p12"/>
          <p:cNvSpPr/>
          <p:nvPr/>
        </p:nvSpPr>
        <p:spPr>
          <a:xfrm>
            <a:off x="2203447" y="1452909"/>
            <a:ext cx="669092" cy="5406464"/>
          </a:xfrm>
          <a:custGeom>
            <a:avLst/>
            <a:gdLst/>
            <a:ahLst/>
            <a:cxnLst/>
            <a:rect l="l" t="t" r="r" b="b"/>
            <a:pathLst>
              <a:path w="198691" h="1605483" extrusionOk="0">
                <a:moveTo>
                  <a:pt x="71819" y="15285"/>
                </a:moveTo>
                <a:lnTo>
                  <a:pt x="0" y="1605483"/>
                </a:lnTo>
                <a:lnTo>
                  <a:pt x="198692" y="1605483"/>
                </a:lnTo>
                <a:lnTo>
                  <a:pt x="109061" y="14808"/>
                </a:lnTo>
                <a:cubicBezTo>
                  <a:pt x="106714" y="4550"/>
                  <a:pt x="96498" y="-1860"/>
                  <a:pt x="86242" y="483"/>
                </a:cubicBezTo>
                <a:cubicBezTo>
                  <a:pt x="78944" y="2159"/>
                  <a:pt x="73302" y="7950"/>
                  <a:pt x="71819" y="15285"/>
                </a:cubicBez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24" name="Google Shape;124;p12"/>
          <p:cNvSpPr/>
          <p:nvPr/>
        </p:nvSpPr>
        <p:spPr>
          <a:xfrm>
            <a:off x="1598728" y="1390536"/>
            <a:ext cx="954565" cy="1151507"/>
          </a:xfrm>
          <a:custGeom>
            <a:avLst/>
            <a:gdLst/>
            <a:ahLst/>
            <a:cxnLst/>
            <a:rect l="l" t="t" r="r" b="b"/>
            <a:pathLst>
              <a:path w="283464" h="341947" extrusionOk="0">
                <a:moveTo>
                  <a:pt x="269272" y="0"/>
                </a:moveTo>
                <a:lnTo>
                  <a:pt x="128492" y="86868"/>
                </a:lnTo>
                <a:lnTo>
                  <a:pt x="0" y="330613"/>
                </a:lnTo>
                <a:lnTo>
                  <a:pt x="32099" y="341948"/>
                </a:lnTo>
                <a:lnTo>
                  <a:pt x="283464" y="35909"/>
                </a:lnTo>
                <a:lnTo>
                  <a:pt x="269272" y="0"/>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25" name="Google Shape;125;p12"/>
          <p:cNvSpPr/>
          <p:nvPr/>
        </p:nvSpPr>
        <p:spPr>
          <a:xfrm>
            <a:off x="1598728" y="1390536"/>
            <a:ext cx="954565" cy="1151507"/>
          </a:xfrm>
          <a:custGeom>
            <a:avLst/>
            <a:gdLst/>
            <a:ahLst/>
            <a:cxnLst/>
            <a:rect l="l" t="t" r="r" b="b"/>
            <a:pathLst>
              <a:path w="283464" h="341947" extrusionOk="0">
                <a:moveTo>
                  <a:pt x="269272" y="0"/>
                </a:moveTo>
                <a:lnTo>
                  <a:pt x="128492" y="86868"/>
                </a:lnTo>
                <a:lnTo>
                  <a:pt x="0" y="330613"/>
                </a:lnTo>
                <a:lnTo>
                  <a:pt x="32099" y="341948"/>
                </a:lnTo>
                <a:lnTo>
                  <a:pt x="283464" y="35909"/>
                </a:lnTo>
                <a:lnTo>
                  <a:pt x="269272" y="0"/>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26" name="Google Shape;126;p12"/>
          <p:cNvSpPr/>
          <p:nvPr/>
        </p:nvSpPr>
        <p:spPr>
          <a:xfrm>
            <a:off x="1735639" y="270546"/>
            <a:ext cx="826260" cy="1227205"/>
          </a:xfrm>
          <a:custGeom>
            <a:avLst/>
            <a:gdLst/>
            <a:ahLst/>
            <a:cxnLst/>
            <a:rect l="l" t="t" r="r" b="b"/>
            <a:pathLst>
              <a:path w="245363" h="364426" extrusionOk="0">
                <a:moveTo>
                  <a:pt x="245364" y="362807"/>
                </a:moveTo>
                <a:lnTo>
                  <a:pt x="209360" y="201359"/>
                </a:lnTo>
                <a:lnTo>
                  <a:pt x="21241" y="0"/>
                </a:lnTo>
                <a:lnTo>
                  <a:pt x="0" y="26670"/>
                </a:lnTo>
                <a:lnTo>
                  <a:pt x="206788" y="364426"/>
                </a:lnTo>
                <a:lnTo>
                  <a:pt x="245364" y="36280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27" name="Google Shape;127;p12"/>
          <p:cNvSpPr/>
          <p:nvPr/>
        </p:nvSpPr>
        <p:spPr>
          <a:xfrm>
            <a:off x="1735639" y="270546"/>
            <a:ext cx="826260" cy="1227205"/>
          </a:xfrm>
          <a:custGeom>
            <a:avLst/>
            <a:gdLst/>
            <a:ahLst/>
            <a:cxnLst/>
            <a:rect l="l" t="t" r="r" b="b"/>
            <a:pathLst>
              <a:path w="245363" h="364426" extrusionOk="0">
                <a:moveTo>
                  <a:pt x="245364" y="362807"/>
                </a:moveTo>
                <a:lnTo>
                  <a:pt x="209360" y="201359"/>
                </a:lnTo>
                <a:lnTo>
                  <a:pt x="21241" y="0"/>
                </a:lnTo>
                <a:lnTo>
                  <a:pt x="0" y="26670"/>
                </a:lnTo>
                <a:lnTo>
                  <a:pt x="206788" y="364426"/>
                </a:lnTo>
                <a:lnTo>
                  <a:pt x="245364" y="36280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28" name="Google Shape;128;p12"/>
          <p:cNvSpPr/>
          <p:nvPr/>
        </p:nvSpPr>
        <p:spPr>
          <a:xfrm>
            <a:off x="2427891" y="1392778"/>
            <a:ext cx="1427355" cy="344808"/>
          </a:xfrm>
          <a:custGeom>
            <a:avLst/>
            <a:gdLst/>
            <a:ahLst/>
            <a:cxnLst/>
            <a:rect l="l" t="t" r="r" b="b"/>
            <a:pathLst>
              <a:path w="423862" h="102393" extrusionOk="0">
                <a:moveTo>
                  <a:pt x="0" y="31337"/>
                </a:moveTo>
                <a:lnTo>
                  <a:pt x="149447" y="102394"/>
                </a:lnTo>
                <a:lnTo>
                  <a:pt x="423863" y="77914"/>
                </a:lnTo>
                <a:lnTo>
                  <a:pt x="415957" y="44767"/>
                </a:lnTo>
                <a:lnTo>
                  <a:pt x="22479" y="0"/>
                </a:lnTo>
                <a:lnTo>
                  <a:pt x="0" y="3133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129" name="Google Shape;129;p12"/>
          <p:cNvSpPr/>
          <p:nvPr/>
        </p:nvSpPr>
        <p:spPr>
          <a:xfrm>
            <a:off x="2427891" y="1392778"/>
            <a:ext cx="1427355" cy="344808"/>
          </a:xfrm>
          <a:custGeom>
            <a:avLst/>
            <a:gdLst/>
            <a:ahLst/>
            <a:cxnLst/>
            <a:rect l="l" t="t" r="r" b="b"/>
            <a:pathLst>
              <a:path w="423862" h="102393" extrusionOk="0">
                <a:moveTo>
                  <a:pt x="0" y="31337"/>
                </a:moveTo>
                <a:lnTo>
                  <a:pt x="149447" y="102394"/>
                </a:lnTo>
                <a:lnTo>
                  <a:pt x="423863" y="77914"/>
                </a:lnTo>
                <a:lnTo>
                  <a:pt x="415957" y="44767"/>
                </a:lnTo>
                <a:lnTo>
                  <a:pt x="22479" y="0"/>
                </a:lnTo>
                <a:lnTo>
                  <a:pt x="0" y="3133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ubtitle">
  <p:cSld name="BLANK_2">
    <p:spTree>
      <p:nvGrpSpPr>
        <p:cNvPr id="1" name="Shape 130"/>
        <p:cNvGrpSpPr/>
        <p:nvPr/>
      </p:nvGrpSpPr>
      <p:grpSpPr>
        <a:xfrm>
          <a:off x="0" y="0"/>
          <a:ext cx="0" cy="0"/>
          <a:chOff x="0" y="0"/>
          <a:chExt cx="0" cy="0"/>
        </a:xfrm>
      </p:grpSpPr>
      <p:sp>
        <p:nvSpPr>
          <p:cNvPr id="131" name="Google Shape;131;p13"/>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32" name="Google Shape;132;p13"/>
          <p:cNvSpPr txBox="1">
            <a:spLocks noGrp="1"/>
          </p:cNvSpPr>
          <p:nvPr>
            <p:ph type="title"/>
          </p:nvPr>
        </p:nvSpPr>
        <p:spPr>
          <a:xfrm>
            <a:off x="354004" y="1644233"/>
            <a:ext cx="5393700" cy="19764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5600"/>
              <a:buNone/>
              <a:defRPr sz="5600"/>
            </a:lvl1pPr>
            <a:lvl2pPr lvl="1" algn="ctr" rtl="0">
              <a:spcBef>
                <a:spcPts val="0"/>
              </a:spcBef>
              <a:spcAft>
                <a:spcPts val="0"/>
              </a:spcAft>
              <a:buSzPts val="5600"/>
              <a:buNone/>
              <a:defRPr sz="5600"/>
            </a:lvl2pPr>
            <a:lvl3pPr lvl="2" algn="ctr" rtl="0">
              <a:spcBef>
                <a:spcPts val="0"/>
              </a:spcBef>
              <a:spcAft>
                <a:spcPts val="0"/>
              </a:spcAft>
              <a:buSzPts val="5600"/>
              <a:buNone/>
              <a:defRPr sz="5600"/>
            </a:lvl3pPr>
            <a:lvl4pPr lvl="3" algn="ctr" rtl="0">
              <a:spcBef>
                <a:spcPts val="0"/>
              </a:spcBef>
              <a:spcAft>
                <a:spcPts val="0"/>
              </a:spcAft>
              <a:buSzPts val="5600"/>
              <a:buNone/>
              <a:defRPr sz="5600"/>
            </a:lvl4pPr>
            <a:lvl5pPr lvl="4" algn="ctr" rtl="0">
              <a:spcBef>
                <a:spcPts val="0"/>
              </a:spcBef>
              <a:spcAft>
                <a:spcPts val="0"/>
              </a:spcAft>
              <a:buSzPts val="5600"/>
              <a:buNone/>
              <a:defRPr sz="5600"/>
            </a:lvl5pPr>
            <a:lvl6pPr lvl="5" algn="ctr" rtl="0">
              <a:spcBef>
                <a:spcPts val="0"/>
              </a:spcBef>
              <a:spcAft>
                <a:spcPts val="0"/>
              </a:spcAft>
              <a:buSzPts val="5600"/>
              <a:buNone/>
              <a:defRPr sz="5600"/>
            </a:lvl6pPr>
            <a:lvl7pPr lvl="6" algn="ctr" rtl="0">
              <a:spcBef>
                <a:spcPts val="0"/>
              </a:spcBef>
              <a:spcAft>
                <a:spcPts val="0"/>
              </a:spcAft>
              <a:buSzPts val="5600"/>
              <a:buNone/>
              <a:defRPr sz="5600"/>
            </a:lvl7pPr>
            <a:lvl8pPr lvl="7" algn="ctr" rtl="0">
              <a:spcBef>
                <a:spcPts val="0"/>
              </a:spcBef>
              <a:spcAft>
                <a:spcPts val="0"/>
              </a:spcAft>
              <a:buSzPts val="5600"/>
              <a:buNone/>
              <a:defRPr sz="5600"/>
            </a:lvl8pPr>
            <a:lvl9pPr lvl="8" algn="ctr" rtl="0">
              <a:spcBef>
                <a:spcPts val="0"/>
              </a:spcBef>
              <a:spcAft>
                <a:spcPts val="0"/>
              </a:spcAft>
              <a:buSzPts val="5600"/>
              <a:buNone/>
              <a:defRPr sz="5600"/>
            </a:lvl9pPr>
          </a:lstStyle>
          <a:p>
            <a:endParaRPr/>
          </a:p>
        </p:txBody>
      </p:sp>
      <p:sp>
        <p:nvSpPr>
          <p:cNvPr id="133" name="Google Shape;133;p13"/>
          <p:cNvSpPr txBox="1">
            <a:spLocks noGrp="1"/>
          </p:cNvSpPr>
          <p:nvPr>
            <p:ph type="subTitle" idx="1"/>
          </p:nvPr>
        </p:nvSpPr>
        <p:spPr>
          <a:xfrm>
            <a:off x="354004" y="3737433"/>
            <a:ext cx="5393700" cy="1646700"/>
          </a:xfrm>
          <a:prstGeom prst="rect">
            <a:avLst/>
          </a:prstGeom>
        </p:spPr>
        <p:txBody>
          <a:bodyPr spcFirstLastPara="1" wrap="square" lIns="121900" tIns="121900" rIns="121900" bIns="121900"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lidesMania">
  <p:cSld name="BLANK_1">
    <p:spTree>
      <p:nvGrpSpPr>
        <p:cNvPr id="1" name="Shape 134"/>
        <p:cNvGrpSpPr/>
        <p:nvPr/>
      </p:nvGrpSpPr>
      <p:grpSpPr>
        <a:xfrm>
          <a:off x="0" y="0"/>
          <a:ext cx="0" cy="0"/>
          <a:chOff x="0" y="0"/>
          <a:chExt cx="0" cy="0"/>
        </a:xfrm>
      </p:grpSpPr>
      <p:sp>
        <p:nvSpPr>
          <p:cNvPr id="135" name="Google Shape;135;p14"/>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grpSp>
        <p:nvGrpSpPr>
          <p:cNvPr id="136" name="Google Shape;136;p14"/>
          <p:cNvGrpSpPr/>
          <p:nvPr/>
        </p:nvGrpSpPr>
        <p:grpSpPr>
          <a:xfrm>
            <a:off x="0" y="0"/>
            <a:ext cx="12192000" cy="6858000"/>
            <a:chOff x="0" y="0"/>
            <a:chExt cx="12192000" cy="6858000"/>
          </a:xfrm>
        </p:grpSpPr>
        <p:sp>
          <p:nvSpPr>
            <p:cNvPr id="137" name="Google Shape;137;p14"/>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8" name="Google Shape;138;p14">
              <a:hlinkClick r:id="rId2"/>
            </p:cNvPr>
            <p:cNvPicPr preferRelativeResize="0"/>
            <p:nvPr/>
          </p:nvPicPr>
          <p:blipFill rotWithShape="1">
            <a:blip r:embed="rId3">
              <a:alphaModFix/>
            </a:blip>
            <a:srcRect/>
            <a:stretch/>
          </p:blipFill>
          <p:spPr>
            <a:xfrm>
              <a:off x="465600" y="331100"/>
              <a:ext cx="5101466" cy="2201299"/>
            </a:xfrm>
            <a:prstGeom prst="rect">
              <a:avLst/>
            </a:prstGeom>
            <a:noFill/>
            <a:ln>
              <a:noFill/>
            </a:ln>
          </p:spPr>
        </p:pic>
        <p:sp>
          <p:nvSpPr>
            <p:cNvPr id="139" name="Google Shape;139;p14"/>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3600" b="1">
                  <a:solidFill>
                    <a:srgbClr val="3F3F3F"/>
                  </a:solidFill>
                  <a:latin typeface="Poppins"/>
                  <a:ea typeface="Poppins"/>
                  <a:cs typeface="Poppins"/>
                  <a:sym typeface="Poppins"/>
                </a:rPr>
                <a:t>Free </a:t>
              </a:r>
              <a:r>
                <a:rPr lang="en-GB" sz="3600">
                  <a:solidFill>
                    <a:srgbClr val="3F3F3F"/>
                  </a:solidFill>
                  <a:latin typeface="Poppins"/>
                  <a:ea typeface="Poppins"/>
                  <a:cs typeface="Poppins"/>
                  <a:sym typeface="Poppins"/>
                </a:rPr>
                <a:t>themes and templates for </a:t>
              </a:r>
              <a:r>
                <a:rPr lang="en-GB" sz="3600" b="1">
                  <a:solidFill>
                    <a:srgbClr val="3F3F3F"/>
                  </a:solidFill>
                  <a:latin typeface="Poppins"/>
                  <a:ea typeface="Poppins"/>
                  <a:cs typeface="Poppins"/>
                  <a:sym typeface="Poppins"/>
                </a:rPr>
                <a:t>Google Slides</a:t>
              </a:r>
              <a:r>
                <a:rPr lang="en-GB" sz="3600">
                  <a:solidFill>
                    <a:srgbClr val="3F3F3F"/>
                  </a:solidFill>
                  <a:latin typeface="Poppins"/>
                  <a:ea typeface="Poppins"/>
                  <a:cs typeface="Poppins"/>
                  <a:sym typeface="Poppins"/>
                </a:rPr>
                <a:t> or </a:t>
              </a:r>
              <a:r>
                <a:rPr lang="en-GB" sz="3600" b="1">
                  <a:solidFill>
                    <a:srgbClr val="3F3F3F"/>
                  </a:solidFill>
                  <a:latin typeface="Poppins"/>
                  <a:ea typeface="Poppins"/>
                  <a:cs typeface="Poppins"/>
                  <a:sym typeface="Poppins"/>
                </a:rPr>
                <a:t>PowerPoint</a:t>
              </a: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r>
                <a:rPr lang="en-GB" sz="3000" b="1">
                  <a:solidFill>
                    <a:srgbClr val="FFCB25"/>
                  </a:solidFill>
                  <a:latin typeface="Poppins"/>
                  <a:ea typeface="Poppins"/>
                  <a:cs typeface="Poppins"/>
                  <a:sym typeface="Poppins"/>
                </a:rPr>
                <a:t>NOT to be sold as is or modified!</a:t>
              </a:r>
              <a:endParaRPr sz="3000" b="1">
                <a:solidFill>
                  <a:srgbClr val="FFCB25"/>
                </a:solidFill>
                <a:latin typeface="Poppins"/>
                <a:ea typeface="Poppins"/>
                <a:cs typeface="Poppins"/>
                <a:sym typeface="Poppins"/>
              </a:endParaRPr>
            </a:p>
            <a:p>
              <a:pPr marL="0" lvl="0" indent="0" algn="l" rtl="0">
                <a:spcBef>
                  <a:spcPts val="0"/>
                </a:spcBef>
                <a:spcAft>
                  <a:spcPts val="0"/>
                </a:spcAft>
                <a:buNone/>
              </a:pPr>
              <a:r>
                <a:rPr lang="en-GB" sz="2700">
                  <a:solidFill>
                    <a:srgbClr val="3F3F3F"/>
                  </a:solidFill>
                  <a:latin typeface="Poppins"/>
                  <a:ea typeface="Poppins"/>
                  <a:cs typeface="Poppins"/>
                  <a:sym typeface="Poppins"/>
                </a:rPr>
                <a:t>Read </a:t>
              </a:r>
              <a:r>
                <a:rPr lang="en-GB" sz="2700" u="sng">
                  <a:solidFill>
                    <a:srgbClr val="3F3F3F"/>
                  </a:solidFill>
                  <a:latin typeface="Poppins"/>
                  <a:ea typeface="Poppins"/>
                  <a:cs typeface="Poppins"/>
                  <a:sym typeface="Poppins"/>
                  <a:hlinkClick r:id="rId4">
                    <a:extLst>
                      <a:ext uri="{A12FA001-AC4F-418D-AE19-62706E023703}">
                        <ahyp:hlinkClr xmlns:ahyp="http://schemas.microsoft.com/office/drawing/2018/hyperlinkcolor" val="tx"/>
                      </a:ext>
                    </a:extLst>
                  </a:hlinkClick>
                </a:rPr>
                <a:t>FAQ</a:t>
              </a:r>
              <a:r>
                <a:rPr lang="en-GB" sz="4400" b="1">
                  <a:solidFill>
                    <a:srgbClr val="FFCB25"/>
                  </a:solidFill>
                  <a:latin typeface="Poppins"/>
                  <a:ea typeface="Poppins"/>
                  <a:cs typeface="Poppins"/>
                  <a:sym typeface="Poppins"/>
                </a:rPr>
                <a:t> </a:t>
              </a:r>
              <a:r>
                <a:rPr lang="en-GB"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p:txBody>
        </p:sp>
        <p:cxnSp>
          <p:nvCxnSpPr>
            <p:cNvPr id="140" name="Google Shape;140;p14"/>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141" name="Google Shape;141;p14">
              <a:hlinkClick r:id="rId5"/>
            </p:cNvPr>
            <p:cNvPicPr preferRelativeResize="0"/>
            <p:nvPr/>
          </p:nvPicPr>
          <p:blipFill>
            <a:blip r:embed="rId6">
              <a:alphaModFix/>
            </a:blip>
            <a:stretch>
              <a:fillRect/>
            </a:stretch>
          </p:blipFill>
          <p:spPr>
            <a:xfrm>
              <a:off x="8982558" y="5912306"/>
              <a:ext cx="713232" cy="637863"/>
            </a:xfrm>
            <a:prstGeom prst="rect">
              <a:avLst/>
            </a:prstGeom>
            <a:noFill/>
            <a:ln>
              <a:noFill/>
            </a:ln>
          </p:spPr>
        </p:pic>
        <p:pic>
          <p:nvPicPr>
            <p:cNvPr id="142" name="Google Shape;142;p14">
              <a:hlinkClick r:id="rId7"/>
            </p:cNvPr>
            <p:cNvPicPr preferRelativeResize="0"/>
            <p:nvPr/>
          </p:nvPicPr>
          <p:blipFill>
            <a:blip r:embed="rId8">
              <a:alphaModFix/>
            </a:blip>
            <a:stretch>
              <a:fillRect/>
            </a:stretch>
          </p:blipFill>
          <p:spPr>
            <a:xfrm>
              <a:off x="9764428" y="5916798"/>
              <a:ext cx="708660" cy="628879"/>
            </a:xfrm>
            <a:prstGeom prst="rect">
              <a:avLst/>
            </a:prstGeom>
            <a:noFill/>
            <a:ln>
              <a:noFill/>
            </a:ln>
          </p:spPr>
        </p:pic>
        <p:pic>
          <p:nvPicPr>
            <p:cNvPr id="143" name="Google Shape;143;p14">
              <a:hlinkClick r:id="rId9"/>
            </p:cNvPr>
            <p:cNvPicPr preferRelativeResize="0"/>
            <p:nvPr/>
          </p:nvPicPr>
          <p:blipFill>
            <a:blip r:embed="rId10">
              <a:alphaModFix/>
            </a:blip>
            <a:stretch>
              <a:fillRect/>
            </a:stretch>
          </p:blipFill>
          <p:spPr>
            <a:xfrm>
              <a:off x="10541715" y="5905569"/>
              <a:ext cx="612648" cy="624387"/>
            </a:xfrm>
            <a:prstGeom prst="rect">
              <a:avLst/>
            </a:prstGeom>
            <a:noFill/>
            <a:ln>
              <a:noFill/>
            </a:ln>
          </p:spPr>
        </p:pic>
        <p:pic>
          <p:nvPicPr>
            <p:cNvPr id="144" name="Google Shape;144;p14">
              <a:hlinkClick r:id="rId11"/>
            </p:cNvPr>
            <p:cNvPicPr preferRelativeResize="0"/>
            <p:nvPr/>
          </p:nvPicPr>
          <p:blipFill>
            <a:blip r:embed="rId12">
              <a:alphaModFix/>
            </a:blip>
            <a:stretch>
              <a:fillRect/>
            </a:stretch>
          </p:blipFill>
          <p:spPr>
            <a:xfrm>
              <a:off x="11219049" y="5916799"/>
              <a:ext cx="699516" cy="601927"/>
            </a:xfrm>
            <a:prstGeom prst="rect">
              <a:avLst/>
            </a:prstGeom>
            <a:noFill/>
            <a:ln>
              <a:noFill/>
            </a:ln>
          </p:spPr>
        </p:pic>
        <p:sp>
          <p:nvSpPr>
            <p:cNvPr id="145" name="Google Shape;145;p14"/>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2400" b="1">
                  <a:solidFill>
                    <a:srgbClr val="252525"/>
                  </a:solidFill>
                  <a:latin typeface="Homemade Apple"/>
                  <a:ea typeface="Homemade Apple"/>
                  <a:cs typeface="Homemade Apple"/>
                  <a:sym typeface="Homemade Apple"/>
                </a:rPr>
                <a:t>Sharing is caring!</a:t>
              </a:r>
              <a:endParaRPr sz="2400" b="1">
                <a:solidFill>
                  <a:srgbClr val="252525"/>
                </a:solidFill>
                <a:latin typeface="Homemade Apple"/>
                <a:ea typeface="Homemade Apple"/>
                <a:cs typeface="Homemade Apple"/>
                <a:sym typeface="Homemade Apple"/>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F3F3F3"/>
        </a:solidFill>
        <a:effectLst/>
      </p:bgPr>
    </p:bg>
    <p:spTree>
      <p:nvGrpSpPr>
        <p:cNvPr id="1" name="Shape 19"/>
        <p:cNvGrpSpPr/>
        <p:nvPr/>
      </p:nvGrpSpPr>
      <p:grpSpPr>
        <a:xfrm>
          <a:off x="0" y="0"/>
          <a:ext cx="0" cy="0"/>
          <a:chOff x="0" y="0"/>
          <a:chExt cx="0" cy="0"/>
        </a:xfrm>
      </p:grpSpPr>
      <p:sp>
        <p:nvSpPr>
          <p:cNvPr id="20" name="Google Shape;20;p3"/>
          <p:cNvSpPr/>
          <p:nvPr/>
        </p:nvSpPr>
        <p:spPr>
          <a:xfrm>
            <a:off x="2622636" y="215075"/>
            <a:ext cx="6946845" cy="6173373"/>
          </a:xfrm>
          <a:custGeom>
            <a:avLst/>
            <a:gdLst/>
            <a:ahLst/>
            <a:cxnLst/>
            <a:rect l="l" t="t" r="r" b="b"/>
            <a:pathLst>
              <a:path w="2416294" h="2147260" extrusionOk="0">
                <a:moveTo>
                  <a:pt x="674692" y="179458"/>
                </a:moveTo>
                <a:cubicBezTo>
                  <a:pt x="606955" y="239359"/>
                  <a:pt x="550101" y="311711"/>
                  <a:pt x="476661" y="364516"/>
                </a:cubicBezTo>
                <a:cubicBezTo>
                  <a:pt x="342840" y="460594"/>
                  <a:pt x="157302" y="489804"/>
                  <a:pt x="60528" y="623494"/>
                </a:cubicBezTo>
                <a:cubicBezTo>
                  <a:pt x="-42079" y="765107"/>
                  <a:pt x="148" y="965620"/>
                  <a:pt x="80728" y="1120859"/>
                </a:cubicBezTo>
                <a:cubicBezTo>
                  <a:pt x="161307" y="1276097"/>
                  <a:pt x="276626" y="1416883"/>
                  <a:pt x="317678" y="1586662"/>
                </a:cubicBezTo>
                <a:cubicBezTo>
                  <a:pt x="335091" y="1657969"/>
                  <a:pt x="338574" y="1732715"/>
                  <a:pt x="363910" y="1801584"/>
                </a:cubicBezTo>
                <a:cubicBezTo>
                  <a:pt x="433127" y="1989647"/>
                  <a:pt x="643131" y="2084984"/>
                  <a:pt x="839769" y="2123729"/>
                </a:cubicBezTo>
                <a:cubicBezTo>
                  <a:pt x="958049" y="2146932"/>
                  <a:pt x="1080507" y="2156857"/>
                  <a:pt x="1199134" y="2135395"/>
                </a:cubicBezTo>
                <a:cubicBezTo>
                  <a:pt x="1312059" y="2114978"/>
                  <a:pt x="1419585" y="2066526"/>
                  <a:pt x="1533990" y="2057950"/>
                </a:cubicBezTo>
                <a:cubicBezTo>
                  <a:pt x="1642562" y="2049810"/>
                  <a:pt x="1754616" y="2077845"/>
                  <a:pt x="1859138" y="2047546"/>
                </a:cubicBezTo>
                <a:cubicBezTo>
                  <a:pt x="1911378" y="2032440"/>
                  <a:pt x="1958394" y="2003490"/>
                  <a:pt x="2000708" y="1969578"/>
                </a:cubicBezTo>
                <a:cubicBezTo>
                  <a:pt x="2080591" y="1905628"/>
                  <a:pt x="2146805" y="1819912"/>
                  <a:pt x="2169659" y="1720178"/>
                </a:cubicBezTo>
                <a:cubicBezTo>
                  <a:pt x="2187856" y="1640730"/>
                  <a:pt x="2177844" y="1557800"/>
                  <a:pt x="2184678" y="1476610"/>
                </a:cubicBezTo>
                <a:cubicBezTo>
                  <a:pt x="2195692" y="1345533"/>
                  <a:pt x="2249978" y="1222595"/>
                  <a:pt x="2302870" y="1102227"/>
                </a:cubicBezTo>
                <a:cubicBezTo>
                  <a:pt x="2355763" y="981858"/>
                  <a:pt x="2408351" y="857702"/>
                  <a:pt x="2415577" y="726363"/>
                </a:cubicBezTo>
                <a:cubicBezTo>
                  <a:pt x="2422804" y="595024"/>
                  <a:pt x="2375614" y="452845"/>
                  <a:pt x="2265693" y="380667"/>
                </a:cubicBezTo>
                <a:cubicBezTo>
                  <a:pt x="2160343" y="311363"/>
                  <a:pt x="2021342" y="307009"/>
                  <a:pt x="1905370" y="261822"/>
                </a:cubicBezTo>
                <a:cubicBezTo>
                  <a:pt x="1808901" y="224253"/>
                  <a:pt x="1720225" y="172231"/>
                  <a:pt x="1628979" y="124171"/>
                </a:cubicBezTo>
                <a:cubicBezTo>
                  <a:pt x="1446402" y="28006"/>
                  <a:pt x="1234222" y="-25148"/>
                  <a:pt x="1028528" y="11812"/>
                </a:cubicBezTo>
                <a:cubicBezTo>
                  <a:pt x="898626" y="35189"/>
                  <a:pt x="774122" y="91608"/>
                  <a:pt x="674692" y="179458"/>
                </a:cubicBezTo>
                <a:close/>
              </a:path>
            </a:pathLst>
          </a:custGeom>
          <a:solidFill>
            <a:srgbClr val="7094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1" name="Google Shape;21;p3"/>
          <p:cNvSpPr/>
          <p:nvPr/>
        </p:nvSpPr>
        <p:spPr>
          <a:xfrm>
            <a:off x="7679204" y="573718"/>
            <a:ext cx="1682400" cy="1682400"/>
          </a:xfrm>
          <a:prstGeom prst="ellipse">
            <a:avLst/>
          </a:prstGeom>
          <a:solidFill>
            <a:srgbClr val="E9EAEC">
              <a:alpha val="709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 name="Google Shape;22;p3"/>
          <p:cNvSpPr/>
          <p:nvPr/>
        </p:nvSpPr>
        <p:spPr>
          <a:xfrm rot="10800000">
            <a:off x="1405055" y="9"/>
            <a:ext cx="3119820" cy="2256117"/>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99C94B">
              <a:alpha val="7821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3" name="Google Shape;23;p3"/>
          <p:cNvSpPr txBox="1">
            <a:spLocks noGrp="1"/>
          </p:cNvSpPr>
          <p:nvPr>
            <p:ph type="title"/>
          </p:nvPr>
        </p:nvSpPr>
        <p:spPr>
          <a:xfrm>
            <a:off x="3126350" y="2867800"/>
            <a:ext cx="6096000" cy="1122300"/>
          </a:xfrm>
          <a:prstGeom prst="rect">
            <a:avLst/>
          </a:prstGeom>
        </p:spPr>
        <p:txBody>
          <a:bodyPr spcFirstLastPara="1" wrap="square" lIns="121900" tIns="121900" rIns="121900" bIns="121900" anchor="ctr" anchorCtr="0">
            <a:noAutofit/>
          </a:bodyPr>
          <a:lstStyle>
            <a:lvl1pPr lvl="0" algn="ctr">
              <a:spcBef>
                <a:spcPts val="0"/>
              </a:spcBef>
              <a:spcAft>
                <a:spcPts val="0"/>
              </a:spcAft>
              <a:buSzPts val="6000"/>
              <a:buNone/>
              <a:defRPr sz="6000" b="1"/>
            </a:lvl1pPr>
            <a:lvl2pPr lvl="1" algn="ctr">
              <a:spcBef>
                <a:spcPts val="0"/>
              </a:spcBef>
              <a:spcAft>
                <a:spcPts val="0"/>
              </a:spcAft>
              <a:buSzPts val="6000"/>
              <a:buNone/>
              <a:defRPr sz="6000" b="1"/>
            </a:lvl2pPr>
            <a:lvl3pPr lvl="2" algn="ctr">
              <a:spcBef>
                <a:spcPts val="0"/>
              </a:spcBef>
              <a:spcAft>
                <a:spcPts val="0"/>
              </a:spcAft>
              <a:buSzPts val="6000"/>
              <a:buNone/>
              <a:defRPr sz="6000" b="1"/>
            </a:lvl3pPr>
            <a:lvl4pPr lvl="3" algn="ctr">
              <a:spcBef>
                <a:spcPts val="0"/>
              </a:spcBef>
              <a:spcAft>
                <a:spcPts val="0"/>
              </a:spcAft>
              <a:buSzPts val="6000"/>
              <a:buNone/>
              <a:defRPr sz="6000" b="1"/>
            </a:lvl4pPr>
            <a:lvl5pPr lvl="4" algn="ctr">
              <a:spcBef>
                <a:spcPts val="0"/>
              </a:spcBef>
              <a:spcAft>
                <a:spcPts val="0"/>
              </a:spcAft>
              <a:buSzPts val="6000"/>
              <a:buNone/>
              <a:defRPr sz="6000" b="1"/>
            </a:lvl5pPr>
            <a:lvl6pPr lvl="5" algn="ctr">
              <a:spcBef>
                <a:spcPts val="0"/>
              </a:spcBef>
              <a:spcAft>
                <a:spcPts val="0"/>
              </a:spcAft>
              <a:buSzPts val="6000"/>
              <a:buNone/>
              <a:defRPr sz="6000" b="1"/>
            </a:lvl6pPr>
            <a:lvl7pPr lvl="6" algn="ctr">
              <a:spcBef>
                <a:spcPts val="0"/>
              </a:spcBef>
              <a:spcAft>
                <a:spcPts val="0"/>
              </a:spcAft>
              <a:buSzPts val="6000"/>
              <a:buNone/>
              <a:defRPr sz="6000" b="1"/>
            </a:lvl7pPr>
            <a:lvl8pPr lvl="7" algn="ctr">
              <a:spcBef>
                <a:spcPts val="0"/>
              </a:spcBef>
              <a:spcAft>
                <a:spcPts val="0"/>
              </a:spcAft>
              <a:buSzPts val="6000"/>
              <a:buNone/>
              <a:defRPr sz="6000" b="1"/>
            </a:lvl8pPr>
            <a:lvl9pPr lvl="8" algn="ctr">
              <a:spcBef>
                <a:spcPts val="0"/>
              </a:spcBef>
              <a:spcAft>
                <a:spcPts val="0"/>
              </a:spcAft>
              <a:buSzPts val="6000"/>
              <a:buNone/>
              <a:defRPr sz="6000" b="1"/>
            </a:lvl9pPr>
          </a:lstStyle>
          <a:p>
            <a:endParaRPr/>
          </a:p>
        </p:txBody>
      </p:sp>
      <p:sp>
        <p:nvSpPr>
          <p:cNvPr id="24" name="Google Shape;24;p3"/>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5" name="Google Shape;25;p3"/>
          <p:cNvSpPr/>
          <p:nvPr/>
        </p:nvSpPr>
        <p:spPr>
          <a:xfrm>
            <a:off x="1844905" y="4601784"/>
            <a:ext cx="3119820" cy="2256117"/>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FFFFFF">
              <a:alpha val="6034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6" name="Google Shape;26;p3"/>
          <p:cNvSpPr/>
          <p:nvPr/>
        </p:nvSpPr>
        <p:spPr>
          <a:xfrm>
            <a:off x="8435599" y="4247052"/>
            <a:ext cx="2141400" cy="2141400"/>
          </a:xfrm>
          <a:prstGeom prst="ellipse">
            <a:avLst/>
          </a:prstGeom>
          <a:solidFill>
            <a:srgbClr val="99C94B">
              <a:alpha val="7821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1946425" y="593375"/>
            <a:ext cx="6066600" cy="763500"/>
          </a:xfrm>
          <a:prstGeom prst="rect">
            <a:avLst/>
          </a:prstGeom>
        </p:spPr>
        <p:txBody>
          <a:bodyPr spcFirstLastPara="1" wrap="square" lIns="121900" tIns="121900" rIns="121900" bIns="121900" anchor="t" anchorCtr="0">
            <a:noAutofit/>
          </a:bodyPr>
          <a:lstStyle>
            <a:lvl1pPr lvl="0">
              <a:spcBef>
                <a:spcPts val="0"/>
              </a:spcBef>
              <a:spcAft>
                <a:spcPts val="0"/>
              </a:spcAft>
              <a:buSzPts val="48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9" name="Google Shape;29;p4"/>
          <p:cNvSpPr txBox="1">
            <a:spLocks noGrp="1"/>
          </p:cNvSpPr>
          <p:nvPr>
            <p:ph type="body" idx="1"/>
          </p:nvPr>
        </p:nvSpPr>
        <p:spPr>
          <a:xfrm>
            <a:off x="1946425" y="2372149"/>
            <a:ext cx="6066600" cy="3719700"/>
          </a:xfrm>
          <a:prstGeom prst="rect">
            <a:avLst/>
          </a:prstGeom>
        </p:spPr>
        <p:txBody>
          <a:bodyPr spcFirstLastPara="1" wrap="square" lIns="121900" tIns="121900" rIns="121900" bIns="121900" anchor="t" anchorCtr="0">
            <a:noAutofit/>
          </a:bodyPr>
          <a:lstStyle>
            <a:lvl1pPr marL="457200" lvl="0" indent="-381000">
              <a:spcBef>
                <a:spcPts val="0"/>
              </a:spcBef>
              <a:spcAft>
                <a:spcPts val="0"/>
              </a:spcAft>
              <a:buSzPts val="2400"/>
              <a:buChar char="●"/>
              <a:defRPr/>
            </a:lvl1pPr>
            <a:lvl2pPr marL="914400" lvl="1" indent="-381000">
              <a:spcBef>
                <a:spcPts val="2100"/>
              </a:spcBef>
              <a:spcAft>
                <a:spcPts val="0"/>
              </a:spcAft>
              <a:buSzPts val="2400"/>
              <a:buChar char="○"/>
              <a:defRPr/>
            </a:lvl2pPr>
            <a:lvl3pPr marL="1371600" lvl="2" indent="-381000">
              <a:spcBef>
                <a:spcPts val="2100"/>
              </a:spcBef>
              <a:spcAft>
                <a:spcPts val="0"/>
              </a:spcAft>
              <a:buSzPts val="2400"/>
              <a:buChar char="■"/>
              <a:defRPr/>
            </a:lvl3pPr>
            <a:lvl4pPr marL="1828800" lvl="3" indent="-381000">
              <a:spcBef>
                <a:spcPts val="2100"/>
              </a:spcBef>
              <a:spcAft>
                <a:spcPts val="0"/>
              </a:spcAft>
              <a:buSzPts val="2400"/>
              <a:buChar char="●"/>
              <a:defRPr/>
            </a:lvl4pPr>
            <a:lvl5pPr marL="2286000" lvl="4" indent="-381000">
              <a:spcBef>
                <a:spcPts val="2100"/>
              </a:spcBef>
              <a:spcAft>
                <a:spcPts val="0"/>
              </a:spcAft>
              <a:buSzPts val="2400"/>
              <a:buChar char="○"/>
              <a:defRPr/>
            </a:lvl5pPr>
            <a:lvl6pPr marL="2743200" lvl="5" indent="-381000">
              <a:spcBef>
                <a:spcPts val="2100"/>
              </a:spcBef>
              <a:spcAft>
                <a:spcPts val="0"/>
              </a:spcAft>
              <a:buSzPts val="2400"/>
              <a:buChar char="■"/>
              <a:defRPr/>
            </a:lvl6pPr>
            <a:lvl7pPr marL="3200400" lvl="6" indent="-381000">
              <a:spcBef>
                <a:spcPts val="2100"/>
              </a:spcBef>
              <a:spcAft>
                <a:spcPts val="0"/>
              </a:spcAft>
              <a:buSzPts val="2400"/>
              <a:buChar char="●"/>
              <a:defRPr/>
            </a:lvl7pPr>
            <a:lvl8pPr marL="3657600" lvl="7" indent="-381000">
              <a:spcBef>
                <a:spcPts val="2100"/>
              </a:spcBef>
              <a:spcAft>
                <a:spcPts val="0"/>
              </a:spcAft>
              <a:buSzPts val="2400"/>
              <a:buChar char="○"/>
              <a:defRPr/>
            </a:lvl8pPr>
            <a:lvl9pPr marL="4114800" lvl="8" indent="-381000">
              <a:spcBef>
                <a:spcPts val="2100"/>
              </a:spcBef>
              <a:spcAft>
                <a:spcPts val="2100"/>
              </a:spcAft>
              <a:buSzPts val="2400"/>
              <a:buChar char="■"/>
              <a:defRPr/>
            </a:lvl9pPr>
          </a:lstStyle>
          <a:p>
            <a:endParaRPr/>
          </a:p>
        </p:txBody>
      </p:sp>
      <p:sp>
        <p:nvSpPr>
          <p:cNvPr id="30" name="Google Shape;30;p4"/>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1" name="Google Shape;31;p4"/>
          <p:cNvSpPr/>
          <p:nvPr/>
        </p:nvSpPr>
        <p:spPr>
          <a:xfrm>
            <a:off x="8013051" y="1752604"/>
            <a:ext cx="3719700" cy="3719700"/>
          </a:xfrm>
          <a:prstGeom prst="ellipse">
            <a:avLst/>
          </a:prstGeom>
          <a:solidFill>
            <a:srgbClr val="EDF6D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32" name="Google Shape;32;p4"/>
          <p:cNvGrpSpPr/>
          <p:nvPr/>
        </p:nvGrpSpPr>
        <p:grpSpPr>
          <a:xfrm>
            <a:off x="8558558" y="2467634"/>
            <a:ext cx="2628674" cy="2289640"/>
            <a:chOff x="1138171" y="1235822"/>
            <a:chExt cx="2628674" cy="2289640"/>
          </a:xfrm>
        </p:grpSpPr>
        <p:sp>
          <p:nvSpPr>
            <p:cNvPr id="33" name="Google Shape;33;p4"/>
            <p:cNvSpPr/>
            <p:nvPr/>
          </p:nvSpPr>
          <p:spPr>
            <a:xfrm>
              <a:off x="1183807" y="1236710"/>
              <a:ext cx="2537386" cy="2287856"/>
            </a:xfrm>
            <a:custGeom>
              <a:avLst/>
              <a:gdLst/>
              <a:ahLst/>
              <a:cxnLst/>
              <a:rect l="l" t="t" r="r" b="b"/>
              <a:pathLst>
                <a:path w="2537386" h="2287856" extrusionOk="0">
                  <a:moveTo>
                    <a:pt x="2427902" y="1949601"/>
                  </a:moveTo>
                  <a:cubicBezTo>
                    <a:pt x="2525539" y="1809696"/>
                    <a:pt x="2559944" y="1635228"/>
                    <a:pt x="2522738" y="1468730"/>
                  </a:cubicBezTo>
                  <a:cubicBezTo>
                    <a:pt x="2510663" y="1416342"/>
                    <a:pt x="2491621" y="1365812"/>
                    <a:pt x="2478385" y="1313703"/>
                  </a:cubicBezTo>
                  <a:cubicBezTo>
                    <a:pt x="2409882" y="1043962"/>
                    <a:pt x="2498960" y="744404"/>
                    <a:pt x="2390143" y="488225"/>
                  </a:cubicBezTo>
                  <a:cubicBezTo>
                    <a:pt x="2321733" y="327021"/>
                    <a:pt x="2175159" y="201206"/>
                    <a:pt x="2005456" y="158014"/>
                  </a:cubicBezTo>
                  <a:cubicBezTo>
                    <a:pt x="1836867" y="115148"/>
                    <a:pt x="1657458" y="150909"/>
                    <a:pt x="1486083" y="121139"/>
                  </a:cubicBezTo>
                  <a:cubicBezTo>
                    <a:pt x="1366074" y="100239"/>
                    <a:pt x="1253868" y="47944"/>
                    <a:pt x="1135531" y="18964"/>
                  </a:cubicBezTo>
                  <a:cubicBezTo>
                    <a:pt x="1017194" y="-10016"/>
                    <a:pt x="882974" y="-12246"/>
                    <a:pt x="783818" y="58719"/>
                  </a:cubicBezTo>
                  <a:cubicBezTo>
                    <a:pt x="662323" y="145800"/>
                    <a:pt x="631903" y="311602"/>
                    <a:pt x="546401" y="434165"/>
                  </a:cubicBezTo>
                  <a:cubicBezTo>
                    <a:pt x="469910" y="543817"/>
                    <a:pt x="351805" y="615293"/>
                    <a:pt x="244521" y="695175"/>
                  </a:cubicBezTo>
                  <a:cubicBezTo>
                    <a:pt x="137238" y="775057"/>
                    <a:pt x="32881" y="875374"/>
                    <a:pt x="6640" y="1006343"/>
                  </a:cubicBezTo>
                  <a:cubicBezTo>
                    <a:pt x="-26938" y="1175674"/>
                    <a:pt x="78720" y="1346353"/>
                    <a:pt x="59771" y="1517913"/>
                  </a:cubicBezTo>
                  <a:cubicBezTo>
                    <a:pt x="51597" y="1591897"/>
                    <a:pt x="20434" y="1662165"/>
                    <a:pt x="14396" y="1736195"/>
                  </a:cubicBezTo>
                  <a:cubicBezTo>
                    <a:pt x="2600" y="1881284"/>
                    <a:pt x="91399" y="2020938"/>
                    <a:pt x="210850" y="2104117"/>
                  </a:cubicBezTo>
                  <a:cubicBezTo>
                    <a:pt x="330302" y="2187297"/>
                    <a:pt x="476365" y="2222640"/>
                    <a:pt x="620292" y="2244422"/>
                  </a:cubicBezTo>
                  <a:cubicBezTo>
                    <a:pt x="871688" y="2282459"/>
                    <a:pt x="1126939" y="2284084"/>
                    <a:pt x="1381122" y="2285617"/>
                  </a:cubicBezTo>
                  <a:lnTo>
                    <a:pt x="1745282" y="2287846"/>
                  </a:lnTo>
                  <a:cubicBezTo>
                    <a:pt x="1894736" y="2288775"/>
                    <a:pt x="1968719" y="2226216"/>
                    <a:pt x="2097738" y="2181027"/>
                  </a:cubicBezTo>
                  <a:cubicBezTo>
                    <a:pt x="2230472" y="2134816"/>
                    <a:pt x="2345187" y="2066731"/>
                    <a:pt x="2427902" y="194960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34" name="Google Shape;34;p4"/>
            <p:cNvPicPr preferRelativeResize="0"/>
            <p:nvPr/>
          </p:nvPicPr>
          <p:blipFill rotWithShape="1">
            <a:blip r:embed="rId2">
              <a:alphaModFix/>
            </a:blip>
            <a:srcRect/>
            <a:stretch/>
          </p:blipFill>
          <p:spPr>
            <a:xfrm>
              <a:off x="1138171" y="1235822"/>
              <a:ext cx="2628674" cy="2289640"/>
            </a:xfrm>
            <a:prstGeom prst="rect">
              <a:avLst/>
            </a:prstGeom>
            <a:noFill/>
            <a:ln>
              <a:noFill/>
            </a:ln>
          </p:spPr>
        </p:pic>
      </p:grpSp>
      <p:sp>
        <p:nvSpPr>
          <p:cNvPr id="35" name="Google Shape;35;p4"/>
          <p:cNvSpPr/>
          <p:nvPr/>
        </p:nvSpPr>
        <p:spPr>
          <a:xfrm flipH="1">
            <a:off x="2766" y="0"/>
            <a:ext cx="2809731" cy="1680748"/>
          </a:xfrm>
          <a:custGeom>
            <a:avLst/>
            <a:gdLst/>
            <a:ahLst/>
            <a:cxnLst/>
            <a:rect l="l" t="t" r="r" b="b"/>
            <a:pathLst>
              <a:path w="2607639" h="1559859" extrusionOk="0">
                <a:moveTo>
                  <a:pt x="0" y="0"/>
                </a:moveTo>
                <a:lnTo>
                  <a:pt x="2607639" y="0"/>
                </a:lnTo>
                <a:lnTo>
                  <a:pt x="2607639" y="1212631"/>
                </a:lnTo>
                <a:lnTo>
                  <a:pt x="2511600" y="1284447"/>
                </a:lnTo>
                <a:cubicBezTo>
                  <a:pt x="2254223" y="1458328"/>
                  <a:pt x="1943950" y="1559859"/>
                  <a:pt x="1609964" y="1559859"/>
                </a:cubicBezTo>
                <a:cubicBezTo>
                  <a:pt x="774998" y="1559859"/>
                  <a:pt x="88244" y="925290"/>
                  <a:pt x="5661" y="112112"/>
                </a:cubicBezTo>
                <a:close/>
              </a:path>
            </a:pathLst>
          </a:custGeom>
          <a:solidFill>
            <a:srgbClr val="FFFFFF">
              <a:alpha val="5251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 name="Google Shape;36;p4"/>
          <p:cNvSpPr/>
          <p:nvPr/>
        </p:nvSpPr>
        <p:spPr>
          <a:xfrm>
            <a:off x="19313" y="4850049"/>
            <a:ext cx="2776640" cy="2007944"/>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8AB744">
              <a:alpha val="7542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7" name="Google Shape;37;p4"/>
          <p:cNvSpPr/>
          <p:nvPr/>
        </p:nvSpPr>
        <p:spPr>
          <a:xfrm rot="5400000">
            <a:off x="-226734" y="4061122"/>
            <a:ext cx="1637906" cy="1184461"/>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99C94B">
              <a:alpha val="8588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rgbClr val="F3F3F3"/>
        </a:solidFill>
        <a:effectLst/>
      </p:bgPr>
    </p:bg>
    <p:spTree>
      <p:nvGrpSpPr>
        <p:cNvPr id="1" name="Shape 38"/>
        <p:cNvGrpSpPr/>
        <p:nvPr/>
      </p:nvGrpSpPr>
      <p:grpSpPr>
        <a:xfrm>
          <a:off x="0" y="0"/>
          <a:ext cx="0" cy="0"/>
          <a:chOff x="0" y="0"/>
          <a:chExt cx="0" cy="0"/>
        </a:xfrm>
      </p:grpSpPr>
      <p:sp>
        <p:nvSpPr>
          <p:cNvPr id="39" name="Google Shape;39;p5"/>
          <p:cNvSpPr/>
          <p:nvPr/>
        </p:nvSpPr>
        <p:spPr>
          <a:xfrm flipH="1">
            <a:off x="-2760" y="0"/>
            <a:ext cx="3605061" cy="2156505"/>
          </a:xfrm>
          <a:custGeom>
            <a:avLst/>
            <a:gdLst/>
            <a:ahLst/>
            <a:cxnLst/>
            <a:rect l="l" t="t" r="r" b="b"/>
            <a:pathLst>
              <a:path w="2607639" h="1559859" extrusionOk="0">
                <a:moveTo>
                  <a:pt x="0" y="0"/>
                </a:moveTo>
                <a:lnTo>
                  <a:pt x="2607639" y="0"/>
                </a:lnTo>
                <a:lnTo>
                  <a:pt x="2607639" y="1212631"/>
                </a:lnTo>
                <a:lnTo>
                  <a:pt x="2511600" y="1284447"/>
                </a:lnTo>
                <a:cubicBezTo>
                  <a:pt x="2254223" y="1458328"/>
                  <a:pt x="1943950" y="1559859"/>
                  <a:pt x="1609964" y="1559859"/>
                </a:cubicBezTo>
                <a:cubicBezTo>
                  <a:pt x="774998" y="1559859"/>
                  <a:pt x="88244" y="925290"/>
                  <a:pt x="5661" y="11211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40" name="Google Shape;40;p5"/>
          <p:cNvSpPr txBox="1">
            <a:spLocks noGrp="1"/>
          </p:cNvSpPr>
          <p:nvPr>
            <p:ph type="title"/>
          </p:nvPr>
        </p:nvSpPr>
        <p:spPr>
          <a:xfrm>
            <a:off x="4737325" y="593375"/>
            <a:ext cx="7039200" cy="763500"/>
          </a:xfrm>
          <a:prstGeom prst="rect">
            <a:avLst/>
          </a:prstGeom>
        </p:spPr>
        <p:txBody>
          <a:bodyPr spcFirstLastPara="1" wrap="square" lIns="121900" tIns="121900" rIns="121900" bIns="121900" anchor="t" anchorCtr="0">
            <a:noAutofit/>
          </a:bodyPr>
          <a:lstStyle>
            <a:lvl1pPr lvl="0">
              <a:spcBef>
                <a:spcPts val="0"/>
              </a:spcBef>
              <a:spcAft>
                <a:spcPts val="0"/>
              </a:spcAft>
              <a:buClr>
                <a:srgbClr val="434343"/>
              </a:buClr>
              <a:buSzPts val="4800"/>
              <a:buNone/>
              <a:defRPr>
                <a:solidFill>
                  <a:srgbClr val="434343"/>
                </a:solidFill>
              </a:defRPr>
            </a:lvl1pPr>
            <a:lvl2pPr lvl="1">
              <a:spcBef>
                <a:spcPts val="0"/>
              </a:spcBef>
              <a:spcAft>
                <a:spcPts val="0"/>
              </a:spcAft>
              <a:buClr>
                <a:srgbClr val="434343"/>
              </a:buClr>
              <a:buSzPts val="3700"/>
              <a:buNone/>
              <a:defRPr>
                <a:solidFill>
                  <a:srgbClr val="434343"/>
                </a:solidFill>
              </a:defRPr>
            </a:lvl2pPr>
            <a:lvl3pPr lvl="2">
              <a:spcBef>
                <a:spcPts val="0"/>
              </a:spcBef>
              <a:spcAft>
                <a:spcPts val="0"/>
              </a:spcAft>
              <a:buClr>
                <a:srgbClr val="434343"/>
              </a:buClr>
              <a:buSzPts val="3700"/>
              <a:buNone/>
              <a:defRPr>
                <a:solidFill>
                  <a:srgbClr val="434343"/>
                </a:solidFill>
              </a:defRPr>
            </a:lvl3pPr>
            <a:lvl4pPr lvl="3">
              <a:spcBef>
                <a:spcPts val="0"/>
              </a:spcBef>
              <a:spcAft>
                <a:spcPts val="0"/>
              </a:spcAft>
              <a:buClr>
                <a:srgbClr val="434343"/>
              </a:buClr>
              <a:buSzPts val="3700"/>
              <a:buNone/>
              <a:defRPr>
                <a:solidFill>
                  <a:srgbClr val="434343"/>
                </a:solidFill>
              </a:defRPr>
            </a:lvl4pPr>
            <a:lvl5pPr lvl="4">
              <a:spcBef>
                <a:spcPts val="0"/>
              </a:spcBef>
              <a:spcAft>
                <a:spcPts val="0"/>
              </a:spcAft>
              <a:buClr>
                <a:srgbClr val="434343"/>
              </a:buClr>
              <a:buSzPts val="3700"/>
              <a:buNone/>
              <a:defRPr>
                <a:solidFill>
                  <a:srgbClr val="434343"/>
                </a:solidFill>
              </a:defRPr>
            </a:lvl5pPr>
            <a:lvl6pPr lvl="5">
              <a:spcBef>
                <a:spcPts val="0"/>
              </a:spcBef>
              <a:spcAft>
                <a:spcPts val="0"/>
              </a:spcAft>
              <a:buClr>
                <a:srgbClr val="434343"/>
              </a:buClr>
              <a:buSzPts val="3700"/>
              <a:buNone/>
              <a:defRPr>
                <a:solidFill>
                  <a:srgbClr val="434343"/>
                </a:solidFill>
              </a:defRPr>
            </a:lvl6pPr>
            <a:lvl7pPr lvl="6">
              <a:spcBef>
                <a:spcPts val="0"/>
              </a:spcBef>
              <a:spcAft>
                <a:spcPts val="0"/>
              </a:spcAft>
              <a:buClr>
                <a:srgbClr val="434343"/>
              </a:buClr>
              <a:buSzPts val="3700"/>
              <a:buNone/>
              <a:defRPr>
                <a:solidFill>
                  <a:srgbClr val="434343"/>
                </a:solidFill>
              </a:defRPr>
            </a:lvl7pPr>
            <a:lvl8pPr lvl="7">
              <a:spcBef>
                <a:spcPts val="0"/>
              </a:spcBef>
              <a:spcAft>
                <a:spcPts val="0"/>
              </a:spcAft>
              <a:buClr>
                <a:srgbClr val="434343"/>
              </a:buClr>
              <a:buSzPts val="3700"/>
              <a:buNone/>
              <a:defRPr>
                <a:solidFill>
                  <a:srgbClr val="434343"/>
                </a:solidFill>
              </a:defRPr>
            </a:lvl8pPr>
            <a:lvl9pPr lvl="8">
              <a:spcBef>
                <a:spcPts val="0"/>
              </a:spcBef>
              <a:spcAft>
                <a:spcPts val="0"/>
              </a:spcAft>
              <a:buClr>
                <a:srgbClr val="434343"/>
              </a:buClr>
              <a:buSzPts val="3700"/>
              <a:buNone/>
              <a:defRPr>
                <a:solidFill>
                  <a:srgbClr val="434343"/>
                </a:solidFill>
              </a:defRPr>
            </a:lvl9pPr>
          </a:lstStyle>
          <a:p>
            <a:endParaRPr/>
          </a:p>
        </p:txBody>
      </p:sp>
      <p:sp>
        <p:nvSpPr>
          <p:cNvPr id="41" name="Google Shape;41;p5"/>
          <p:cNvSpPr txBox="1">
            <a:spLocks noGrp="1"/>
          </p:cNvSpPr>
          <p:nvPr>
            <p:ph type="body" idx="1"/>
          </p:nvPr>
        </p:nvSpPr>
        <p:spPr>
          <a:xfrm>
            <a:off x="4737325" y="2434775"/>
            <a:ext cx="3304500" cy="3657000"/>
          </a:xfrm>
          <a:prstGeom prst="rect">
            <a:avLst/>
          </a:prstGeom>
        </p:spPr>
        <p:txBody>
          <a:bodyPr spcFirstLastPara="1" wrap="square" lIns="121900" tIns="121900" rIns="121900" bIns="121900" anchor="t" anchorCtr="0">
            <a:noAutofit/>
          </a:bodyPr>
          <a:lstStyle>
            <a:lvl1pPr marL="457200" lvl="0" indent="-361950">
              <a:spcBef>
                <a:spcPts val="0"/>
              </a:spcBef>
              <a:spcAft>
                <a:spcPts val="0"/>
              </a:spcAft>
              <a:buClr>
                <a:srgbClr val="434343"/>
              </a:buClr>
              <a:buSzPts val="2100"/>
              <a:buChar char="●"/>
              <a:defRPr sz="2100">
                <a:solidFill>
                  <a:srgbClr val="434343"/>
                </a:solidFill>
              </a:defRPr>
            </a:lvl1pPr>
            <a:lvl2pPr marL="914400" lvl="1" indent="-361950">
              <a:spcBef>
                <a:spcPts val="2100"/>
              </a:spcBef>
              <a:spcAft>
                <a:spcPts val="0"/>
              </a:spcAft>
              <a:buClr>
                <a:srgbClr val="434343"/>
              </a:buClr>
              <a:buSzPts val="2100"/>
              <a:buChar char="○"/>
              <a:defRPr sz="2100">
                <a:solidFill>
                  <a:srgbClr val="434343"/>
                </a:solidFill>
              </a:defRPr>
            </a:lvl2pPr>
            <a:lvl3pPr marL="1371600" lvl="2" indent="-361950">
              <a:spcBef>
                <a:spcPts val="2100"/>
              </a:spcBef>
              <a:spcAft>
                <a:spcPts val="0"/>
              </a:spcAft>
              <a:buClr>
                <a:srgbClr val="434343"/>
              </a:buClr>
              <a:buSzPts val="2100"/>
              <a:buChar char="■"/>
              <a:defRPr sz="2100">
                <a:solidFill>
                  <a:srgbClr val="434343"/>
                </a:solidFill>
              </a:defRPr>
            </a:lvl3pPr>
            <a:lvl4pPr marL="1828800" lvl="3" indent="-361950">
              <a:spcBef>
                <a:spcPts val="2100"/>
              </a:spcBef>
              <a:spcAft>
                <a:spcPts val="0"/>
              </a:spcAft>
              <a:buClr>
                <a:srgbClr val="434343"/>
              </a:buClr>
              <a:buSzPts val="2100"/>
              <a:buChar char="●"/>
              <a:defRPr sz="2100">
                <a:solidFill>
                  <a:srgbClr val="434343"/>
                </a:solidFill>
              </a:defRPr>
            </a:lvl4pPr>
            <a:lvl5pPr marL="2286000" lvl="4" indent="-361950">
              <a:spcBef>
                <a:spcPts val="2100"/>
              </a:spcBef>
              <a:spcAft>
                <a:spcPts val="0"/>
              </a:spcAft>
              <a:buClr>
                <a:srgbClr val="434343"/>
              </a:buClr>
              <a:buSzPts val="2100"/>
              <a:buChar char="○"/>
              <a:defRPr sz="2100">
                <a:solidFill>
                  <a:srgbClr val="434343"/>
                </a:solidFill>
              </a:defRPr>
            </a:lvl5pPr>
            <a:lvl6pPr marL="2743200" lvl="5" indent="-361950">
              <a:spcBef>
                <a:spcPts val="2100"/>
              </a:spcBef>
              <a:spcAft>
                <a:spcPts val="0"/>
              </a:spcAft>
              <a:buClr>
                <a:srgbClr val="434343"/>
              </a:buClr>
              <a:buSzPts val="2100"/>
              <a:buChar char="■"/>
              <a:defRPr sz="2100">
                <a:solidFill>
                  <a:srgbClr val="434343"/>
                </a:solidFill>
              </a:defRPr>
            </a:lvl6pPr>
            <a:lvl7pPr marL="3200400" lvl="6" indent="-361950">
              <a:spcBef>
                <a:spcPts val="2100"/>
              </a:spcBef>
              <a:spcAft>
                <a:spcPts val="0"/>
              </a:spcAft>
              <a:buClr>
                <a:srgbClr val="434343"/>
              </a:buClr>
              <a:buSzPts val="2100"/>
              <a:buChar char="●"/>
              <a:defRPr sz="2100">
                <a:solidFill>
                  <a:srgbClr val="434343"/>
                </a:solidFill>
              </a:defRPr>
            </a:lvl7pPr>
            <a:lvl8pPr marL="3657600" lvl="7" indent="-361950">
              <a:spcBef>
                <a:spcPts val="2100"/>
              </a:spcBef>
              <a:spcAft>
                <a:spcPts val="0"/>
              </a:spcAft>
              <a:buClr>
                <a:srgbClr val="434343"/>
              </a:buClr>
              <a:buSzPts val="2100"/>
              <a:buChar char="○"/>
              <a:defRPr sz="2100">
                <a:solidFill>
                  <a:srgbClr val="434343"/>
                </a:solidFill>
              </a:defRPr>
            </a:lvl8pPr>
            <a:lvl9pPr marL="4114800" lvl="8" indent="-361950">
              <a:spcBef>
                <a:spcPts val="2100"/>
              </a:spcBef>
              <a:spcAft>
                <a:spcPts val="2100"/>
              </a:spcAft>
              <a:buClr>
                <a:srgbClr val="434343"/>
              </a:buClr>
              <a:buSzPts val="2100"/>
              <a:buChar char="■"/>
              <a:defRPr sz="2100">
                <a:solidFill>
                  <a:srgbClr val="434343"/>
                </a:solidFill>
              </a:defRPr>
            </a:lvl9pPr>
          </a:lstStyle>
          <a:p>
            <a:endParaRPr/>
          </a:p>
        </p:txBody>
      </p:sp>
      <p:sp>
        <p:nvSpPr>
          <p:cNvPr id="42" name="Google Shape;42;p5"/>
          <p:cNvSpPr txBox="1">
            <a:spLocks noGrp="1"/>
          </p:cNvSpPr>
          <p:nvPr>
            <p:ph type="body" idx="2"/>
          </p:nvPr>
        </p:nvSpPr>
        <p:spPr>
          <a:xfrm>
            <a:off x="8472079" y="2434775"/>
            <a:ext cx="3304500" cy="3657000"/>
          </a:xfrm>
          <a:prstGeom prst="rect">
            <a:avLst/>
          </a:prstGeom>
        </p:spPr>
        <p:txBody>
          <a:bodyPr spcFirstLastPara="1" wrap="square" lIns="121900" tIns="121900" rIns="121900" bIns="121900" anchor="t" anchorCtr="0">
            <a:noAutofit/>
          </a:bodyPr>
          <a:lstStyle>
            <a:lvl1pPr marL="457200" lvl="0" indent="-361950">
              <a:spcBef>
                <a:spcPts val="0"/>
              </a:spcBef>
              <a:spcAft>
                <a:spcPts val="0"/>
              </a:spcAft>
              <a:buClr>
                <a:srgbClr val="434343"/>
              </a:buClr>
              <a:buSzPts val="2100"/>
              <a:buChar char="●"/>
              <a:defRPr sz="2100">
                <a:solidFill>
                  <a:srgbClr val="434343"/>
                </a:solidFill>
              </a:defRPr>
            </a:lvl1pPr>
            <a:lvl2pPr marL="914400" lvl="1" indent="-361950">
              <a:spcBef>
                <a:spcPts val="2100"/>
              </a:spcBef>
              <a:spcAft>
                <a:spcPts val="0"/>
              </a:spcAft>
              <a:buClr>
                <a:srgbClr val="434343"/>
              </a:buClr>
              <a:buSzPts val="2100"/>
              <a:buChar char="○"/>
              <a:defRPr sz="2100">
                <a:solidFill>
                  <a:srgbClr val="434343"/>
                </a:solidFill>
              </a:defRPr>
            </a:lvl2pPr>
            <a:lvl3pPr marL="1371600" lvl="2" indent="-361950">
              <a:spcBef>
                <a:spcPts val="2100"/>
              </a:spcBef>
              <a:spcAft>
                <a:spcPts val="0"/>
              </a:spcAft>
              <a:buClr>
                <a:srgbClr val="434343"/>
              </a:buClr>
              <a:buSzPts val="2100"/>
              <a:buChar char="■"/>
              <a:defRPr sz="2100">
                <a:solidFill>
                  <a:srgbClr val="434343"/>
                </a:solidFill>
              </a:defRPr>
            </a:lvl3pPr>
            <a:lvl4pPr marL="1828800" lvl="3" indent="-361950">
              <a:spcBef>
                <a:spcPts val="2100"/>
              </a:spcBef>
              <a:spcAft>
                <a:spcPts val="0"/>
              </a:spcAft>
              <a:buClr>
                <a:srgbClr val="434343"/>
              </a:buClr>
              <a:buSzPts val="2100"/>
              <a:buChar char="●"/>
              <a:defRPr sz="2100">
                <a:solidFill>
                  <a:srgbClr val="434343"/>
                </a:solidFill>
              </a:defRPr>
            </a:lvl4pPr>
            <a:lvl5pPr marL="2286000" lvl="4" indent="-361950">
              <a:spcBef>
                <a:spcPts val="2100"/>
              </a:spcBef>
              <a:spcAft>
                <a:spcPts val="0"/>
              </a:spcAft>
              <a:buClr>
                <a:srgbClr val="434343"/>
              </a:buClr>
              <a:buSzPts val="2100"/>
              <a:buChar char="○"/>
              <a:defRPr sz="2100">
                <a:solidFill>
                  <a:srgbClr val="434343"/>
                </a:solidFill>
              </a:defRPr>
            </a:lvl5pPr>
            <a:lvl6pPr marL="2743200" lvl="5" indent="-361950">
              <a:spcBef>
                <a:spcPts val="2100"/>
              </a:spcBef>
              <a:spcAft>
                <a:spcPts val="0"/>
              </a:spcAft>
              <a:buClr>
                <a:srgbClr val="434343"/>
              </a:buClr>
              <a:buSzPts val="2100"/>
              <a:buChar char="■"/>
              <a:defRPr sz="2100">
                <a:solidFill>
                  <a:srgbClr val="434343"/>
                </a:solidFill>
              </a:defRPr>
            </a:lvl6pPr>
            <a:lvl7pPr marL="3200400" lvl="6" indent="-361950">
              <a:spcBef>
                <a:spcPts val="2100"/>
              </a:spcBef>
              <a:spcAft>
                <a:spcPts val="0"/>
              </a:spcAft>
              <a:buClr>
                <a:srgbClr val="434343"/>
              </a:buClr>
              <a:buSzPts val="2100"/>
              <a:buChar char="●"/>
              <a:defRPr sz="2100">
                <a:solidFill>
                  <a:srgbClr val="434343"/>
                </a:solidFill>
              </a:defRPr>
            </a:lvl7pPr>
            <a:lvl8pPr marL="3657600" lvl="7" indent="-361950">
              <a:spcBef>
                <a:spcPts val="2100"/>
              </a:spcBef>
              <a:spcAft>
                <a:spcPts val="0"/>
              </a:spcAft>
              <a:buClr>
                <a:srgbClr val="434343"/>
              </a:buClr>
              <a:buSzPts val="2100"/>
              <a:buChar char="○"/>
              <a:defRPr sz="2100">
                <a:solidFill>
                  <a:srgbClr val="434343"/>
                </a:solidFill>
              </a:defRPr>
            </a:lvl8pPr>
            <a:lvl9pPr marL="4114800" lvl="8" indent="-361950">
              <a:spcBef>
                <a:spcPts val="2100"/>
              </a:spcBef>
              <a:spcAft>
                <a:spcPts val="2100"/>
              </a:spcAft>
              <a:buClr>
                <a:srgbClr val="434343"/>
              </a:buClr>
              <a:buSzPts val="2100"/>
              <a:buChar char="■"/>
              <a:defRPr sz="2100">
                <a:solidFill>
                  <a:srgbClr val="434343"/>
                </a:solidFill>
              </a:defRPr>
            </a:lvl9pPr>
          </a:lstStyle>
          <a:p>
            <a:endParaRPr/>
          </a:p>
        </p:txBody>
      </p:sp>
      <p:sp>
        <p:nvSpPr>
          <p:cNvPr id="43" name="Google Shape;43;p5"/>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pic>
        <p:nvPicPr>
          <p:cNvPr id="44" name="Google Shape;44;p5"/>
          <p:cNvPicPr preferRelativeResize="0"/>
          <p:nvPr/>
        </p:nvPicPr>
        <p:blipFill rotWithShape="1">
          <a:blip r:embed="rId2">
            <a:alphaModFix/>
          </a:blip>
          <a:srcRect/>
          <a:stretch/>
        </p:blipFill>
        <p:spPr>
          <a:xfrm>
            <a:off x="379775" y="1248732"/>
            <a:ext cx="4111097" cy="3652091"/>
          </a:xfrm>
          <a:prstGeom prst="rect">
            <a:avLst/>
          </a:prstGeom>
          <a:noFill/>
          <a:ln>
            <a:noFill/>
          </a:ln>
        </p:spPr>
      </p:pic>
      <p:sp>
        <p:nvSpPr>
          <p:cNvPr id="45" name="Google Shape;45;p5"/>
          <p:cNvSpPr/>
          <p:nvPr/>
        </p:nvSpPr>
        <p:spPr>
          <a:xfrm>
            <a:off x="415599" y="4206449"/>
            <a:ext cx="1494900" cy="1494900"/>
          </a:xfrm>
          <a:prstGeom prst="ellipse">
            <a:avLst/>
          </a:prstGeom>
          <a:solidFill>
            <a:srgbClr val="99C94B">
              <a:alpha val="8588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6" name="Google Shape;46;p5"/>
          <p:cNvSpPr/>
          <p:nvPr/>
        </p:nvSpPr>
        <p:spPr>
          <a:xfrm>
            <a:off x="1082088" y="4900819"/>
            <a:ext cx="2706444" cy="1957181"/>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8AB744">
              <a:alpha val="7542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 name="Google Shape;47;p5"/>
          <p:cNvSpPr txBox="1"/>
          <p:nvPr/>
        </p:nvSpPr>
        <p:spPr>
          <a:xfrm rot="5400000">
            <a:off x="-630575" y="6206825"/>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09437"/>
                </a:solidFill>
                <a:latin typeface="Barlow Condensed"/>
                <a:ea typeface="Barlow Condensed"/>
                <a:cs typeface="Barlow Condensed"/>
                <a:sym typeface="Barlow Condensed"/>
              </a:rPr>
              <a:t>SLIDESMANIA.COM</a:t>
            </a:r>
            <a:endParaRPr>
              <a:solidFill>
                <a:srgbClr val="709437"/>
              </a:solidFill>
              <a:latin typeface="Barlow Condensed"/>
              <a:ea typeface="Barlow Condensed"/>
              <a:cs typeface="Barlow Condensed"/>
              <a:sym typeface="Barlow Condense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spTree>
      <p:nvGrpSpPr>
        <p:cNvPr id="1" name="Shape 48"/>
        <p:cNvGrpSpPr/>
        <p:nvPr/>
      </p:nvGrpSpPr>
      <p:grpSpPr>
        <a:xfrm>
          <a:off x="0" y="0"/>
          <a:ext cx="0" cy="0"/>
          <a:chOff x="0" y="0"/>
          <a:chExt cx="0" cy="0"/>
        </a:xfrm>
      </p:grpSpPr>
      <p:sp>
        <p:nvSpPr>
          <p:cNvPr id="49" name="Google Shape;49;p6"/>
          <p:cNvSpPr txBox="1">
            <a:spLocks noGrp="1"/>
          </p:cNvSpPr>
          <p:nvPr>
            <p:ph type="title"/>
          </p:nvPr>
        </p:nvSpPr>
        <p:spPr>
          <a:xfrm>
            <a:off x="415604" y="593367"/>
            <a:ext cx="11361000" cy="763500"/>
          </a:xfrm>
          <a:prstGeom prst="rect">
            <a:avLst/>
          </a:prstGeom>
        </p:spPr>
        <p:txBody>
          <a:bodyPr spcFirstLastPara="1" wrap="square" lIns="121900" tIns="121900" rIns="121900" bIns="121900" anchor="t" anchorCtr="0">
            <a:noAutofit/>
          </a:bodyPr>
          <a:lstStyle>
            <a:lvl1pPr lvl="0" rtl="0">
              <a:spcBef>
                <a:spcPts val="0"/>
              </a:spcBef>
              <a:spcAft>
                <a:spcPts val="0"/>
              </a:spcAft>
              <a:buSzPts val="4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50" name="Google Shape;50;p6"/>
          <p:cNvSpPr txBox="1">
            <a:spLocks noGrp="1"/>
          </p:cNvSpPr>
          <p:nvPr>
            <p:ph type="body" idx="1"/>
          </p:nvPr>
        </p:nvSpPr>
        <p:spPr>
          <a:xfrm>
            <a:off x="415601" y="1536625"/>
            <a:ext cx="2774400" cy="45552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49250" rtl="0">
              <a:spcBef>
                <a:spcPts val="2100"/>
              </a:spcBef>
              <a:spcAft>
                <a:spcPts val="0"/>
              </a:spcAft>
              <a:buSzPts val="1900"/>
              <a:buChar char="○"/>
              <a:defRPr sz="1900"/>
            </a:lvl2pPr>
            <a:lvl3pPr marL="1371600" lvl="2" indent="-349250" rtl="0">
              <a:spcBef>
                <a:spcPts val="2100"/>
              </a:spcBef>
              <a:spcAft>
                <a:spcPts val="0"/>
              </a:spcAft>
              <a:buSzPts val="1900"/>
              <a:buChar char="■"/>
              <a:defRPr sz="1900"/>
            </a:lvl3pPr>
            <a:lvl4pPr marL="1828800" lvl="3" indent="-349250" rtl="0">
              <a:spcBef>
                <a:spcPts val="2100"/>
              </a:spcBef>
              <a:spcAft>
                <a:spcPts val="0"/>
              </a:spcAft>
              <a:buSzPts val="1900"/>
              <a:buChar char="●"/>
              <a:defRPr sz="1900"/>
            </a:lvl4pPr>
            <a:lvl5pPr marL="2286000" lvl="4" indent="-349250" rtl="0">
              <a:spcBef>
                <a:spcPts val="2100"/>
              </a:spcBef>
              <a:spcAft>
                <a:spcPts val="0"/>
              </a:spcAft>
              <a:buSzPts val="1900"/>
              <a:buChar char="○"/>
              <a:defRPr sz="1900"/>
            </a:lvl5pPr>
            <a:lvl6pPr marL="2743200" lvl="5" indent="-349250" rtl="0">
              <a:spcBef>
                <a:spcPts val="2100"/>
              </a:spcBef>
              <a:spcAft>
                <a:spcPts val="0"/>
              </a:spcAft>
              <a:buSzPts val="1900"/>
              <a:buChar char="■"/>
              <a:defRPr sz="1900"/>
            </a:lvl6pPr>
            <a:lvl7pPr marL="3200400" lvl="6" indent="-349250" rtl="0">
              <a:spcBef>
                <a:spcPts val="2100"/>
              </a:spcBef>
              <a:spcAft>
                <a:spcPts val="0"/>
              </a:spcAft>
              <a:buSzPts val="1900"/>
              <a:buChar char="●"/>
              <a:defRPr sz="1900"/>
            </a:lvl7pPr>
            <a:lvl8pPr marL="3657600" lvl="7" indent="-349250" rtl="0">
              <a:spcBef>
                <a:spcPts val="2100"/>
              </a:spcBef>
              <a:spcAft>
                <a:spcPts val="0"/>
              </a:spcAft>
              <a:buSzPts val="1900"/>
              <a:buChar char="○"/>
              <a:defRPr sz="1900"/>
            </a:lvl8pPr>
            <a:lvl9pPr marL="4114800" lvl="8" indent="-349250" rtl="0">
              <a:spcBef>
                <a:spcPts val="2100"/>
              </a:spcBef>
              <a:spcAft>
                <a:spcPts val="2100"/>
              </a:spcAft>
              <a:buSzPts val="1900"/>
              <a:buChar char="■"/>
              <a:defRPr sz="1900"/>
            </a:lvl9pPr>
          </a:lstStyle>
          <a:p>
            <a:endParaRPr/>
          </a:p>
        </p:txBody>
      </p:sp>
      <p:sp>
        <p:nvSpPr>
          <p:cNvPr id="51" name="Google Shape;51;p6"/>
          <p:cNvSpPr txBox="1">
            <a:spLocks noGrp="1"/>
          </p:cNvSpPr>
          <p:nvPr>
            <p:ph type="body" idx="2"/>
          </p:nvPr>
        </p:nvSpPr>
        <p:spPr>
          <a:xfrm>
            <a:off x="3550972" y="1536625"/>
            <a:ext cx="2774400" cy="45552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49250" rtl="0">
              <a:spcBef>
                <a:spcPts val="2100"/>
              </a:spcBef>
              <a:spcAft>
                <a:spcPts val="0"/>
              </a:spcAft>
              <a:buSzPts val="1900"/>
              <a:buChar char="○"/>
              <a:defRPr sz="1900"/>
            </a:lvl2pPr>
            <a:lvl3pPr marL="1371600" lvl="2" indent="-349250" rtl="0">
              <a:spcBef>
                <a:spcPts val="2100"/>
              </a:spcBef>
              <a:spcAft>
                <a:spcPts val="0"/>
              </a:spcAft>
              <a:buSzPts val="1900"/>
              <a:buChar char="■"/>
              <a:defRPr sz="1900"/>
            </a:lvl3pPr>
            <a:lvl4pPr marL="1828800" lvl="3" indent="-349250" rtl="0">
              <a:spcBef>
                <a:spcPts val="2100"/>
              </a:spcBef>
              <a:spcAft>
                <a:spcPts val="0"/>
              </a:spcAft>
              <a:buSzPts val="1900"/>
              <a:buChar char="●"/>
              <a:defRPr sz="1900"/>
            </a:lvl4pPr>
            <a:lvl5pPr marL="2286000" lvl="4" indent="-349250" rtl="0">
              <a:spcBef>
                <a:spcPts val="2100"/>
              </a:spcBef>
              <a:spcAft>
                <a:spcPts val="0"/>
              </a:spcAft>
              <a:buSzPts val="1900"/>
              <a:buChar char="○"/>
              <a:defRPr sz="1900"/>
            </a:lvl5pPr>
            <a:lvl6pPr marL="2743200" lvl="5" indent="-349250" rtl="0">
              <a:spcBef>
                <a:spcPts val="2100"/>
              </a:spcBef>
              <a:spcAft>
                <a:spcPts val="0"/>
              </a:spcAft>
              <a:buSzPts val="1900"/>
              <a:buChar char="■"/>
              <a:defRPr sz="1900"/>
            </a:lvl6pPr>
            <a:lvl7pPr marL="3200400" lvl="6" indent="-349250" rtl="0">
              <a:spcBef>
                <a:spcPts val="2100"/>
              </a:spcBef>
              <a:spcAft>
                <a:spcPts val="0"/>
              </a:spcAft>
              <a:buSzPts val="1900"/>
              <a:buChar char="●"/>
              <a:defRPr sz="1900"/>
            </a:lvl7pPr>
            <a:lvl8pPr marL="3657600" lvl="7" indent="-349250" rtl="0">
              <a:spcBef>
                <a:spcPts val="2100"/>
              </a:spcBef>
              <a:spcAft>
                <a:spcPts val="0"/>
              </a:spcAft>
              <a:buSzPts val="1900"/>
              <a:buChar char="○"/>
              <a:defRPr sz="1900"/>
            </a:lvl8pPr>
            <a:lvl9pPr marL="4114800" lvl="8" indent="-349250" rtl="0">
              <a:spcBef>
                <a:spcPts val="2100"/>
              </a:spcBef>
              <a:spcAft>
                <a:spcPts val="2100"/>
              </a:spcAft>
              <a:buSzPts val="1900"/>
              <a:buChar char="■"/>
              <a:defRPr sz="1900"/>
            </a:lvl9pPr>
          </a:lstStyle>
          <a:p>
            <a:endParaRPr/>
          </a:p>
        </p:txBody>
      </p:sp>
      <p:sp>
        <p:nvSpPr>
          <p:cNvPr id="52" name="Google Shape;52;p6"/>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3" name="Google Shape;53;p6"/>
          <p:cNvSpPr txBox="1">
            <a:spLocks noGrp="1"/>
          </p:cNvSpPr>
          <p:nvPr>
            <p:ph type="body" idx="3"/>
          </p:nvPr>
        </p:nvSpPr>
        <p:spPr>
          <a:xfrm>
            <a:off x="6686356" y="1536625"/>
            <a:ext cx="2774400" cy="45552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sz="1900"/>
            </a:lvl1pPr>
            <a:lvl2pPr marL="914400" lvl="1" indent="-349250" rtl="0">
              <a:spcBef>
                <a:spcPts val="2100"/>
              </a:spcBef>
              <a:spcAft>
                <a:spcPts val="0"/>
              </a:spcAft>
              <a:buSzPts val="1900"/>
              <a:buChar char="○"/>
              <a:defRPr sz="1900"/>
            </a:lvl2pPr>
            <a:lvl3pPr marL="1371600" lvl="2" indent="-349250" rtl="0">
              <a:spcBef>
                <a:spcPts val="2100"/>
              </a:spcBef>
              <a:spcAft>
                <a:spcPts val="0"/>
              </a:spcAft>
              <a:buSzPts val="1900"/>
              <a:buChar char="■"/>
              <a:defRPr sz="1900"/>
            </a:lvl3pPr>
            <a:lvl4pPr marL="1828800" lvl="3" indent="-349250" rtl="0">
              <a:spcBef>
                <a:spcPts val="2100"/>
              </a:spcBef>
              <a:spcAft>
                <a:spcPts val="0"/>
              </a:spcAft>
              <a:buSzPts val="1900"/>
              <a:buChar char="●"/>
              <a:defRPr sz="1900"/>
            </a:lvl4pPr>
            <a:lvl5pPr marL="2286000" lvl="4" indent="-349250" rtl="0">
              <a:spcBef>
                <a:spcPts val="2100"/>
              </a:spcBef>
              <a:spcAft>
                <a:spcPts val="0"/>
              </a:spcAft>
              <a:buSzPts val="1900"/>
              <a:buChar char="○"/>
              <a:defRPr sz="1900"/>
            </a:lvl5pPr>
            <a:lvl6pPr marL="2743200" lvl="5" indent="-349250" rtl="0">
              <a:spcBef>
                <a:spcPts val="2100"/>
              </a:spcBef>
              <a:spcAft>
                <a:spcPts val="0"/>
              </a:spcAft>
              <a:buSzPts val="1900"/>
              <a:buChar char="■"/>
              <a:defRPr sz="1900"/>
            </a:lvl6pPr>
            <a:lvl7pPr marL="3200400" lvl="6" indent="-349250" rtl="0">
              <a:spcBef>
                <a:spcPts val="2100"/>
              </a:spcBef>
              <a:spcAft>
                <a:spcPts val="0"/>
              </a:spcAft>
              <a:buSzPts val="1900"/>
              <a:buChar char="●"/>
              <a:defRPr sz="1900"/>
            </a:lvl7pPr>
            <a:lvl8pPr marL="3657600" lvl="7" indent="-349250" rtl="0">
              <a:spcBef>
                <a:spcPts val="2100"/>
              </a:spcBef>
              <a:spcAft>
                <a:spcPts val="0"/>
              </a:spcAft>
              <a:buSzPts val="1900"/>
              <a:buChar char="○"/>
              <a:defRPr sz="1900"/>
            </a:lvl8pPr>
            <a:lvl9pPr marL="4114800" lvl="8" indent="-349250" rtl="0">
              <a:spcBef>
                <a:spcPts val="2100"/>
              </a:spcBef>
              <a:spcAft>
                <a:spcPts val="2100"/>
              </a:spcAft>
              <a:buSzPts val="1900"/>
              <a:buChar char="■"/>
              <a:defRPr sz="1900"/>
            </a:lvl9pPr>
          </a:lstStyle>
          <a:p>
            <a:endParaRPr/>
          </a:p>
        </p:txBody>
      </p:sp>
      <p:sp>
        <p:nvSpPr>
          <p:cNvPr id="54" name="Google Shape;54;p6"/>
          <p:cNvSpPr/>
          <p:nvPr/>
        </p:nvSpPr>
        <p:spPr>
          <a:xfrm flipH="1">
            <a:off x="11287587" y="4222943"/>
            <a:ext cx="325853" cy="2632992"/>
          </a:xfrm>
          <a:custGeom>
            <a:avLst/>
            <a:gdLst/>
            <a:ahLst/>
            <a:cxnLst/>
            <a:rect l="l" t="t" r="r" b="b"/>
            <a:pathLst>
              <a:path w="198691" h="1605483" extrusionOk="0">
                <a:moveTo>
                  <a:pt x="71819" y="15285"/>
                </a:moveTo>
                <a:lnTo>
                  <a:pt x="0" y="1605483"/>
                </a:lnTo>
                <a:lnTo>
                  <a:pt x="198692" y="1605483"/>
                </a:lnTo>
                <a:lnTo>
                  <a:pt x="109061" y="14808"/>
                </a:lnTo>
                <a:cubicBezTo>
                  <a:pt x="106714" y="4550"/>
                  <a:pt x="96498" y="-1860"/>
                  <a:pt x="86242" y="483"/>
                </a:cubicBezTo>
                <a:cubicBezTo>
                  <a:pt x="78944" y="2159"/>
                  <a:pt x="73302" y="7950"/>
                  <a:pt x="71819" y="15285"/>
                </a:cubicBez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55" name="Google Shape;55;p6"/>
          <p:cNvSpPr/>
          <p:nvPr/>
        </p:nvSpPr>
        <p:spPr>
          <a:xfrm flipH="1">
            <a:off x="11287587" y="4222943"/>
            <a:ext cx="325853" cy="2632992"/>
          </a:xfrm>
          <a:custGeom>
            <a:avLst/>
            <a:gdLst/>
            <a:ahLst/>
            <a:cxnLst/>
            <a:rect l="l" t="t" r="r" b="b"/>
            <a:pathLst>
              <a:path w="198691" h="1605483" extrusionOk="0">
                <a:moveTo>
                  <a:pt x="71819" y="15285"/>
                </a:moveTo>
                <a:lnTo>
                  <a:pt x="0" y="1605483"/>
                </a:lnTo>
                <a:lnTo>
                  <a:pt x="198692" y="1605483"/>
                </a:lnTo>
                <a:lnTo>
                  <a:pt x="109061" y="14808"/>
                </a:lnTo>
                <a:cubicBezTo>
                  <a:pt x="106714" y="4550"/>
                  <a:pt x="96498" y="-1860"/>
                  <a:pt x="86242" y="483"/>
                </a:cubicBezTo>
                <a:cubicBezTo>
                  <a:pt x="78944" y="2159"/>
                  <a:pt x="73302" y="7950"/>
                  <a:pt x="71819" y="15285"/>
                </a:cubicBez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56" name="Google Shape;56;p6"/>
          <p:cNvSpPr/>
          <p:nvPr/>
        </p:nvSpPr>
        <p:spPr>
          <a:xfrm flipH="1">
            <a:off x="11443268" y="4192546"/>
            <a:ext cx="464881" cy="560793"/>
          </a:xfrm>
          <a:custGeom>
            <a:avLst/>
            <a:gdLst/>
            <a:ahLst/>
            <a:cxnLst/>
            <a:rect l="l" t="t" r="r" b="b"/>
            <a:pathLst>
              <a:path w="283464" h="341947" extrusionOk="0">
                <a:moveTo>
                  <a:pt x="269272" y="0"/>
                </a:moveTo>
                <a:lnTo>
                  <a:pt x="128492" y="86868"/>
                </a:lnTo>
                <a:lnTo>
                  <a:pt x="0" y="330613"/>
                </a:lnTo>
                <a:lnTo>
                  <a:pt x="32099" y="341948"/>
                </a:lnTo>
                <a:lnTo>
                  <a:pt x="283464" y="35909"/>
                </a:lnTo>
                <a:lnTo>
                  <a:pt x="269272" y="0"/>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57" name="Google Shape;57;p6"/>
          <p:cNvSpPr/>
          <p:nvPr/>
        </p:nvSpPr>
        <p:spPr>
          <a:xfrm flipH="1">
            <a:off x="11443268" y="4192546"/>
            <a:ext cx="464881" cy="560793"/>
          </a:xfrm>
          <a:custGeom>
            <a:avLst/>
            <a:gdLst/>
            <a:ahLst/>
            <a:cxnLst/>
            <a:rect l="l" t="t" r="r" b="b"/>
            <a:pathLst>
              <a:path w="283464" h="341947" extrusionOk="0">
                <a:moveTo>
                  <a:pt x="269272" y="0"/>
                </a:moveTo>
                <a:lnTo>
                  <a:pt x="128492" y="86868"/>
                </a:lnTo>
                <a:lnTo>
                  <a:pt x="0" y="330613"/>
                </a:lnTo>
                <a:lnTo>
                  <a:pt x="32099" y="341948"/>
                </a:lnTo>
                <a:lnTo>
                  <a:pt x="283464" y="35909"/>
                </a:lnTo>
                <a:lnTo>
                  <a:pt x="269272" y="0"/>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58" name="Google Shape;58;p6"/>
          <p:cNvSpPr/>
          <p:nvPr/>
        </p:nvSpPr>
        <p:spPr>
          <a:xfrm flipH="1">
            <a:off x="11439030" y="3646724"/>
            <a:ext cx="402395" cy="597659"/>
          </a:xfrm>
          <a:custGeom>
            <a:avLst/>
            <a:gdLst/>
            <a:ahLst/>
            <a:cxnLst/>
            <a:rect l="l" t="t" r="r" b="b"/>
            <a:pathLst>
              <a:path w="245363" h="364426" extrusionOk="0">
                <a:moveTo>
                  <a:pt x="245364" y="362807"/>
                </a:moveTo>
                <a:lnTo>
                  <a:pt x="209360" y="201359"/>
                </a:lnTo>
                <a:lnTo>
                  <a:pt x="21241" y="0"/>
                </a:lnTo>
                <a:lnTo>
                  <a:pt x="0" y="26670"/>
                </a:lnTo>
                <a:lnTo>
                  <a:pt x="206788" y="364426"/>
                </a:lnTo>
                <a:lnTo>
                  <a:pt x="245364" y="36280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59" name="Google Shape;59;p6"/>
          <p:cNvSpPr/>
          <p:nvPr/>
        </p:nvSpPr>
        <p:spPr>
          <a:xfrm flipH="1">
            <a:off x="11439030" y="3646724"/>
            <a:ext cx="402395" cy="597659"/>
          </a:xfrm>
          <a:custGeom>
            <a:avLst/>
            <a:gdLst/>
            <a:ahLst/>
            <a:cxnLst/>
            <a:rect l="l" t="t" r="r" b="b"/>
            <a:pathLst>
              <a:path w="245363" h="364426" extrusionOk="0">
                <a:moveTo>
                  <a:pt x="245364" y="362807"/>
                </a:moveTo>
                <a:lnTo>
                  <a:pt x="209360" y="201359"/>
                </a:lnTo>
                <a:lnTo>
                  <a:pt x="21241" y="0"/>
                </a:lnTo>
                <a:lnTo>
                  <a:pt x="0" y="26670"/>
                </a:lnTo>
                <a:lnTo>
                  <a:pt x="206788" y="364426"/>
                </a:lnTo>
                <a:lnTo>
                  <a:pt x="245364" y="36280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60" name="Google Shape;60;p6"/>
          <p:cNvSpPr/>
          <p:nvPr/>
        </p:nvSpPr>
        <p:spPr>
          <a:xfrm flipH="1">
            <a:off x="10808924" y="4193638"/>
            <a:ext cx="695134" cy="167925"/>
          </a:xfrm>
          <a:custGeom>
            <a:avLst/>
            <a:gdLst/>
            <a:ahLst/>
            <a:cxnLst/>
            <a:rect l="l" t="t" r="r" b="b"/>
            <a:pathLst>
              <a:path w="423862" h="102393" extrusionOk="0">
                <a:moveTo>
                  <a:pt x="0" y="31337"/>
                </a:moveTo>
                <a:lnTo>
                  <a:pt x="149447" y="102394"/>
                </a:lnTo>
                <a:lnTo>
                  <a:pt x="423863" y="77914"/>
                </a:lnTo>
                <a:lnTo>
                  <a:pt x="415957" y="44767"/>
                </a:lnTo>
                <a:lnTo>
                  <a:pt x="22479" y="0"/>
                </a:lnTo>
                <a:lnTo>
                  <a:pt x="0" y="3133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61" name="Google Shape;61;p6"/>
          <p:cNvSpPr/>
          <p:nvPr/>
        </p:nvSpPr>
        <p:spPr>
          <a:xfrm flipH="1">
            <a:off x="10808924" y="4193638"/>
            <a:ext cx="695134" cy="167925"/>
          </a:xfrm>
          <a:custGeom>
            <a:avLst/>
            <a:gdLst/>
            <a:ahLst/>
            <a:cxnLst/>
            <a:rect l="l" t="t" r="r" b="b"/>
            <a:pathLst>
              <a:path w="423862" h="102393" extrusionOk="0">
                <a:moveTo>
                  <a:pt x="0" y="31337"/>
                </a:moveTo>
                <a:lnTo>
                  <a:pt x="149447" y="102394"/>
                </a:lnTo>
                <a:lnTo>
                  <a:pt x="423863" y="77914"/>
                </a:lnTo>
                <a:lnTo>
                  <a:pt x="415957" y="44767"/>
                </a:lnTo>
                <a:lnTo>
                  <a:pt x="22479" y="0"/>
                </a:lnTo>
                <a:lnTo>
                  <a:pt x="0" y="3133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62" name="Google Shape;62;p6"/>
          <p:cNvSpPr/>
          <p:nvPr/>
        </p:nvSpPr>
        <p:spPr>
          <a:xfrm flipH="1">
            <a:off x="10117271" y="3244768"/>
            <a:ext cx="447055" cy="3612337"/>
          </a:xfrm>
          <a:custGeom>
            <a:avLst/>
            <a:gdLst/>
            <a:ahLst/>
            <a:cxnLst/>
            <a:rect l="l" t="t" r="r" b="b"/>
            <a:pathLst>
              <a:path w="198691" h="1605483" extrusionOk="0">
                <a:moveTo>
                  <a:pt x="71819" y="15285"/>
                </a:moveTo>
                <a:lnTo>
                  <a:pt x="0" y="1605483"/>
                </a:lnTo>
                <a:lnTo>
                  <a:pt x="198692" y="1605483"/>
                </a:lnTo>
                <a:lnTo>
                  <a:pt x="109061" y="14808"/>
                </a:lnTo>
                <a:cubicBezTo>
                  <a:pt x="106714" y="4550"/>
                  <a:pt x="96498" y="-1860"/>
                  <a:pt x="86242" y="483"/>
                </a:cubicBezTo>
                <a:cubicBezTo>
                  <a:pt x="78944" y="2159"/>
                  <a:pt x="73302" y="7950"/>
                  <a:pt x="71819" y="15285"/>
                </a:cubicBez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63" name="Google Shape;63;p6"/>
          <p:cNvSpPr/>
          <p:nvPr/>
        </p:nvSpPr>
        <p:spPr>
          <a:xfrm flipH="1">
            <a:off x="10117271" y="3244768"/>
            <a:ext cx="447055" cy="3612337"/>
          </a:xfrm>
          <a:custGeom>
            <a:avLst/>
            <a:gdLst/>
            <a:ahLst/>
            <a:cxnLst/>
            <a:rect l="l" t="t" r="r" b="b"/>
            <a:pathLst>
              <a:path w="198691" h="1605483" extrusionOk="0">
                <a:moveTo>
                  <a:pt x="71819" y="15285"/>
                </a:moveTo>
                <a:lnTo>
                  <a:pt x="0" y="1605483"/>
                </a:lnTo>
                <a:lnTo>
                  <a:pt x="198692" y="1605483"/>
                </a:lnTo>
                <a:lnTo>
                  <a:pt x="109061" y="14808"/>
                </a:lnTo>
                <a:cubicBezTo>
                  <a:pt x="106714" y="4550"/>
                  <a:pt x="96498" y="-1860"/>
                  <a:pt x="86242" y="483"/>
                </a:cubicBezTo>
                <a:cubicBezTo>
                  <a:pt x="78944" y="2159"/>
                  <a:pt x="73302" y="7950"/>
                  <a:pt x="71819" y="15285"/>
                </a:cubicBez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64" name="Google Shape;64;p6"/>
          <p:cNvSpPr/>
          <p:nvPr/>
        </p:nvSpPr>
        <p:spPr>
          <a:xfrm flipH="1">
            <a:off x="10330676" y="3203083"/>
            <a:ext cx="637794" cy="769381"/>
          </a:xfrm>
          <a:custGeom>
            <a:avLst/>
            <a:gdLst/>
            <a:ahLst/>
            <a:cxnLst/>
            <a:rect l="l" t="t" r="r" b="b"/>
            <a:pathLst>
              <a:path w="283464" h="341947" extrusionOk="0">
                <a:moveTo>
                  <a:pt x="269272" y="0"/>
                </a:moveTo>
                <a:lnTo>
                  <a:pt x="128492" y="86868"/>
                </a:lnTo>
                <a:lnTo>
                  <a:pt x="0" y="330613"/>
                </a:lnTo>
                <a:lnTo>
                  <a:pt x="32099" y="341948"/>
                </a:lnTo>
                <a:lnTo>
                  <a:pt x="283464" y="35909"/>
                </a:lnTo>
                <a:lnTo>
                  <a:pt x="269272" y="0"/>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65" name="Google Shape;65;p6"/>
          <p:cNvSpPr/>
          <p:nvPr/>
        </p:nvSpPr>
        <p:spPr>
          <a:xfrm flipH="1">
            <a:off x="10330676" y="3203083"/>
            <a:ext cx="637794" cy="769381"/>
          </a:xfrm>
          <a:custGeom>
            <a:avLst/>
            <a:gdLst/>
            <a:ahLst/>
            <a:cxnLst/>
            <a:rect l="l" t="t" r="r" b="b"/>
            <a:pathLst>
              <a:path w="283464" h="341947" extrusionOk="0">
                <a:moveTo>
                  <a:pt x="269272" y="0"/>
                </a:moveTo>
                <a:lnTo>
                  <a:pt x="128492" y="86868"/>
                </a:lnTo>
                <a:lnTo>
                  <a:pt x="0" y="330613"/>
                </a:lnTo>
                <a:lnTo>
                  <a:pt x="32099" y="341948"/>
                </a:lnTo>
                <a:lnTo>
                  <a:pt x="283464" y="35909"/>
                </a:lnTo>
                <a:lnTo>
                  <a:pt x="269272" y="0"/>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66" name="Google Shape;66;p6"/>
          <p:cNvSpPr/>
          <p:nvPr/>
        </p:nvSpPr>
        <p:spPr>
          <a:xfrm flipH="1">
            <a:off x="10324903" y="2454574"/>
            <a:ext cx="552067" cy="819958"/>
          </a:xfrm>
          <a:custGeom>
            <a:avLst/>
            <a:gdLst/>
            <a:ahLst/>
            <a:cxnLst/>
            <a:rect l="l" t="t" r="r" b="b"/>
            <a:pathLst>
              <a:path w="245363" h="364426" extrusionOk="0">
                <a:moveTo>
                  <a:pt x="245364" y="362807"/>
                </a:moveTo>
                <a:lnTo>
                  <a:pt x="209360" y="201359"/>
                </a:lnTo>
                <a:lnTo>
                  <a:pt x="21241" y="0"/>
                </a:lnTo>
                <a:lnTo>
                  <a:pt x="0" y="26670"/>
                </a:lnTo>
                <a:lnTo>
                  <a:pt x="206788" y="364426"/>
                </a:lnTo>
                <a:lnTo>
                  <a:pt x="245364" y="36280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67" name="Google Shape;67;p6"/>
          <p:cNvSpPr/>
          <p:nvPr/>
        </p:nvSpPr>
        <p:spPr>
          <a:xfrm flipH="1">
            <a:off x="10324903" y="2454574"/>
            <a:ext cx="552067" cy="819958"/>
          </a:xfrm>
          <a:custGeom>
            <a:avLst/>
            <a:gdLst/>
            <a:ahLst/>
            <a:cxnLst/>
            <a:rect l="l" t="t" r="r" b="b"/>
            <a:pathLst>
              <a:path w="245363" h="364426" extrusionOk="0">
                <a:moveTo>
                  <a:pt x="245364" y="362807"/>
                </a:moveTo>
                <a:lnTo>
                  <a:pt x="209360" y="201359"/>
                </a:lnTo>
                <a:lnTo>
                  <a:pt x="21241" y="0"/>
                </a:lnTo>
                <a:lnTo>
                  <a:pt x="0" y="26670"/>
                </a:lnTo>
                <a:lnTo>
                  <a:pt x="206788" y="364426"/>
                </a:lnTo>
                <a:lnTo>
                  <a:pt x="245364" y="36280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68" name="Google Shape;68;p6"/>
          <p:cNvSpPr/>
          <p:nvPr/>
        </p:nvSpPr>
        <p:spPr>
          <a:xfrm flipH="1">
            <a:off x="9460636" y="3204581"/>
            <a:ext cx="953690" cy="230384"/>
          </a:xfrm>
          <a:custGeom>
            <a:avLst/>
            <a:gdLst/>
            <a:ahLst/>
            <a:cxnLst/>
            <a:rect l="l" t="t" r="r" b="b"/>
            <a:pathLst>
              <a:path w="423862" h="102393" extrusionOk="0">
                <a:moveTo>
                  <a:pt x="0" y="31337"/>
                </a:moveTo>
                <a:lnTo>
                  <a:pt x="149447" y="102394"/>
                </a:lnTo>
                <a:lnTo>
                  <a:pt x="423863" y="77914"/>
                </a:lnTo>
                <a:lnTo>
                  <a:pt x="415957" y="44767"/>
                </a:lnTo>
                <a:lnTo>
                  <a:pt x="22479" y="0"/>
                </a:lnTo>
                <a:lnTo>
                  <a:pt x="0" y="3133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
        <p:nvSpPr>
          <p:cNvPr id="69" name="Google Shape;69;p6"/>
          <p:cNvSpPr/>
          <p:nvPr/>
        </p:nvSpPr>
        <p:spPr>
          <a:xfrm flipH="1">
            <a:off x="9460636" y="3204581"/>
            <a:ext cx="953690" cy="230384"/>
          </a:xfrm>
          <a:custGeom>
            <a:avLst/>
            <a:gdLst/>
            <a:ahLst/>
            <a:cxnLst/>
            <a:rect l="l" t="t" r="r" b="b"/>
            <a:pathLst>
              <a:path w="423862" h="102393" extrusionOk="0">
                <a:moveTo>
                  <a:pt x="0" y="31337"/>
                </a:moveTo>
                <a:lnTo>
                  <a:pt x="149447" y="102394"/>
                </a:lnTo>
                <a:lnTo>
                  <a:pt x="423863" y="77914"/>
                </a:lnTo>
                <a:lnTo>
                  <a:pt x="415957" y="44767"/>
                </a:lnTo>
                <a:lnTo>
                  <a:pt x="22479" y="0"/>
                </a:lnTo>
                <a:lnTo>
                  <a:pt x="0" y="31337"/>
                </a:lnTo>
                <a:close/>
              </a:path>
            </a:pathLst>
          </a:custGeom>
          <a:solidFill>
            <a:srgbClr val="E8F4D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E8F4D4"/>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7"/>
          <p:cNvSpPr txBox="1">
            <a:spLocks noGrp="1"/>
          </p:cNvSpPr>
          <p:nvPr>
            <p:ph type="title"/>
          </p:nvPr>
        </p:nvSpPr>
        <p:spPr>
          <a:xfrm>
            <a:off x="415604" y="593367"/>
            <a:ext cx="11361000" cy="763500"/>
          </a:xfrm>
          <a:prstGeom prst="rect">
            <a:avLst/>
          </a:prstGeom>
        </p:spPr>
        <p:txBody>
          <a:bodyPr spcFirstLastPara="1" wrap="square" lIns="121900" tIns="121900" rIns="121900" bIns="121900" anchor="t" anchorCtr="0">
            <a:noAutofit/>
          </a:bodyPr>
          <a:lstStyle>
            <a:lvl1pPr lvl="0">
              <a:spcBef>
                <a:spcPts val="0"/>
              </a:spcBef>
              <a:spcAft>
                <a:spcPts val="0"/>
              </a:spcAft>
              <a:buSzPts val="48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72" name="Google Shape;72;p7"/>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8"/>
          <p:cNvSpPr txBox="1">
            <a:spLocks noGrp="1"/>
          </p:cNvSpPr>
          <p:nvPr>
            <p:ph type="title"/>
          </p:nvPr>
        </p:nvSpPr>
        <p:spPr>
          <a:xfrm>
            <a:off x="415601" y="740800"/>
            <a:ext cx="5475600" cy="1007700"/>
          </a:xfrm>
          <a:prstGeom prst="rect">
            <a:avLst/>
          </a:prstGeom>
        </p:spPr>
        <p:txBody>
          <a:bodyPr spcFirstLastPara="1" wrap="square" lIns="121900" tIns="121900" rIns="121900" bIns="121900" anchor="b" anchorCtr="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75" name="Google Shape;75;p8"/>
          <p:cNvSpPr txBox="1">
            <a:spLocks noGrp="1"/>
          </p:cNvSpPr>
          <p:nvPr>
            <p:ph type="body" idx="1"/>
          </p:nvPr>
        </p:nvSpPr>
        <p:spPr>
          <a:xfrm>
            <a:off x="415601" y="1852800"/>
            <a:ext cx="5034000" cy="4239300"/>
          </a:xfrm>
          <a:prstGeom prst="rect">
            <a:avLst/>
          </a:prstGeom>
        </p:spPr>
        <p:txBody>
          <a:bodyPr spcFirstLastPara="1" wrap="square" lIns="121900" tIns="121900" rIns="121900" bIns="121900" anchor="t" anchorCtr="0">
            <a:noAutofit/>
          </a:bodyPr>
          <a:lstStyle>
            <a:lvl1pPr marL="457200" lvl="0" indent="-381000">
              <a:spcBef>
                <a:spcPts val="0"/>
              </a:spcBef>
              <a:spcAft>
                <a:spcPts val="0"/>
              </a:spcAft>
              <a:buSzPts val="2400"/>
              <a:buChar char="●"/>
              <a:defRPr/>
            </a:lvl1pPr>
            <a:lvl2pPr marL="914400" lvl="1" indent="-381000">
              <a:spcBef>
                <a:spcPts val="2100"/>
              </a:spcBef>
              <a:spcAft>
                <a:spcPts val="0"/>
              </a:spcAft>
              <a:buSzPts val="2400"/>
              <a:buChar char="○"/>
              <a:defRPr/>
            </a:lvl2pPr>
            <a:lvl3pPr marL="1371600" lvl="2" indent="-381000">
              <a:spcBef>
                <a:spcPts val="2100"/>
              </a:spcBef>
              <a:spcAft>
                <a:spcPts val="0"/>
              </a:spcAft>
              <a:buSzPts val="2400"/>
              <a:buChar char="■"/>
              <a:defRPr/>
            </a:lvl3pPr>
            <a:lvl4pPr marL="1828800" lvl="3" indent="-381000">
              <a:spcBef>
                <a:spcPts val="2100"/>
              </a:spcBef>
              <a:spcAft>
                <a:spcPts val="0"/>
              </a:spcAft>
              <a:buSzPts val="2400"/>
              <a:buChar char="●"/>
              <a:defRPr/>
            </a:lvl4pPr>
            <a:lvl5pPr marL="2286000" lvl="4" indent="-381000">
              <a:spcBef>
                <a:spcPts val="2100"/>
              </a:spcBef>
              <a:spcAft>
                <a:spcPts val="0"/>
              </a:spcAft>
              <a:buSzPts val="2400"/>
              <a:buChar char="○"/>
              <a:defRPr/>
            </a:lvl5pPr>
            <a:lvl6pPr marL="2743200" lvl="5" indent="-381000">
              <a:spcBef>
                <a:spcPts val="2100"/>
              </a:spcBef>
              <a:spcAft>
                <a:spcPts val="0"/>
              </a:spcAft>
              <a:buSzPts val="2400"/>
              <a:buChar char="■"/>
              <a:defRPr/>
            </a:lvl6pPr>
            <a:lvl7pPr marL="3200400" lvl="6" indent="-381000">
              <a:spcBef>
                <a:spcPts val="2100"/>
              </a:spcBef>
              <a:spcAft>
                <a:spcPts val="0"/>
              </a:spcAft>
              <a:buSzPts val="2400"/>
              <a:buChar char="●"/>
              <a:defRPr/>
            </a:lvl7pPr>
            <a:lvl8pPr marL="3657600" lvl="7" indent="-381000">
              <a:spcBef>
                <a:spcPts val="2100"/>
              </a:spcBef>
              <a:spcAft>
                <a:spcPts val="0"/>
              </a:spcAft>
              <a:buSzPts val="2400"/>
              <a:buChar char="○"/>
              <a:defRPr/>
            </a:lvl8pPr>
            <a:lvl9pPr marL="4114800" lvl="8" indent="-381000">
              <a:spcBef>
                <a:spcPts val="2100"/>
              </a:spcBef>
              <a:spcAft>
                <a:spcPts val="2100"/>
              </a:spcAft>
              <a:buSzPts val="2400"/>
              <a:buChar char="■"/>
              <a:defRPr/>
            </a:lvl9pPr>
          </a:lstStyle>
          <a:p>
            <a:endParaRPr/>
          </a:p>
        </p:txBody>
      </p:sp>
      <p:sp>
        <p:nvSpPr>
          <p:cNvPr id="76" name="Google Shape;76;p8"/>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77" name="Google Shape;77;p8"/>
          <p:cNvSpPr/>
          <p:nvPr/>
        </p:nvSpPr>
        <p:spPr>
          <a:xfrm>
            <a:off x="5957888" y="588169"/>
            <a:ext cx="5538900" cy="5538900"/>
          </a:xfrm>
          <a:prstGeom prst="ellipse">
            <a:avLst/>
          </a:prstGeom>
          <a:solidFill>
            <a:srgbClr val="E9EAE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pic>
        <p:nvPicPr>
          <p:cNvPr id="78" name="Google Shape;78;p8" descr="Dibujo animado de una persona&#10;&#10;Descripción generada automáticamente"/>
          <p:cNvPicPr preferRelativeResize="0"/>
          <p:nvPr/>
        </p:nvPicPr>
        <p:blipFill rotWithShape="1">
          <a:blip r:embed="rId2">
            <a:alphaModFix/>
          </a:blip>
          <a:srcRect/>
          <a:stretch/>
        </p:blipFill>
        <p:spPr>
          <a:xfrm>
            <a:off x="7357095" y="1366932"/>
            <a:ext cx="3092739" cy="3872086"/>
          </a:xfrm>
          <a:prstGeom prst="rect">
            <a:avLst/>
          </a:prstGeom>
          <a:noFill/>
          <a:ln>
            <a:noFill/>
          </a:ln>
        </p:spPr>
      </p:pic>
      <p:sp>
        <p:nvSpPr>
          <p:cNvPr id="79" name="Google Shape;79;p8"/>
          <p:cNvSpPr/>
          <p:nvPr/>
        </p:nvSpPr>
        <p:spPr>
          <a:xfrm>
            <a:off x="5525789" y="4709368"/>
            <a:ext cx="1682400" cy="1682400"/>
          </a:xfrm>
          <a:prstGeom prst="ellipse">
            <a:avLst/>
          </a:prstGeom>
          <a:solidFill>
            <a:srgbClr val="99C94B">
              <a:alpha val="8588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0" name="Google Shape;80;p8"/>
          <p:cNvSpPr/>
          <p:nvPr/>
        </p:nvSpPr>
        <p:spPr>
          <a:xfrm>
            <a:off x="8695166" y="0"/>
            <a:ext cx="3494236" cy="2090211"/>
          </a:xfrm>
          <a:custGeom>
            <a:avLst/>
            <a:gdLst/>
            <a:ahLst/>
            <a:cxnLst/>
            <a:rect l="l" t="t" r="r" b="b"/>
            <a:pathLst>
              <a:path w="2607639" h="1559859" extrusionOk="0">
                <a:moveTo>
                  <a:pt x="0" y="0"/>
                </a:moveTo>
                <a:lnTo>
                  <a:pt x="2607639" y="0"/>
                </a:lnTo>
                <a:lnTo>
                  <a:pt x="2607639" y="1212631"/>
                </a:lnTo>
                <a:lnTo>
                  <a:pt x="2511600" y="1284447"/>
                </a:lnTo>
                <a:cubicBezTo>
                  <a:pt x="2254223" y="1458328"/>
                  <a:pt x="1943950" y="1559859"/>
                  <a:pt x="1609964" y="1559859"/>
                </a:cubicBezTo>
                <a:cubicBezTo>
                  <a:pt x="774998" y="1559859"/>
                  <a:pt x="88244" y="925290"/>
                  <a:pt x="5661" y="112112"/>
                </a:cubicBezTo>
                <a:close/>
              </a:path>
            </a:pathLst>
          </a:custGeom>
          <a:solidFill>
            <a:srgbClr val="FFFFFF">
              <a:alpha val="5251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Agenda">
  <p:cSld name="ONE_COLUMN_TEXT_1">
    <p:bg>
      <p:bgPr>
        <a:solidFill>
          <a:srgbClr val="F3F3F3"/>
        </a:solidFill>
        <a:effectLst/>
      </p:bgPr>
    </p:bg>
    <p:spTree>
      <p:nvGrpSpPr>
        <p:cNvPr id="1" name="Shape 81"/>
        <p:cNvGrpSpPr/>
        <p:nvPr/>
      </p:nvGrpSpPr>
      <p:grpSpPr>
        <a:xfrm>
          <a:off x="0" y="0"/>
          <a:ext cx="0" cy="0"/>
          <a:chOff x="0" y="0"/>
          <a:chExt cx="0" cy="0"/>
        </a:xfrm>
      </p:grpSpPr>
      <p:sp>
        <p:nvSpPr>
          <p:cNvPr id="82" name="Google Shape;82;p9"/>
          <p:cNvSpPr/>
          <p:nvPr/>
        </p:nvSpPr>
        <p:spPr>
          <a:xfrm flipH="1">
            <a:off x="-2760" y="0"/>
            <a:ext cx="3605061" cy="2156505"/>
          </a:xfrm>
          <a:custGeom>
            <a:avLst/>
            <a:gdLst/>
            <a:ahLst/>
            <a:cxnLst/>
            <a:rect l="l" t="t" r="r" b="b"/>
            <a:pathLst>
              <a:path w="2607639" h="1559859" extrusionOk="0">
                <a:moveTo>
                  <a:pt x="0" y="0"/>
                </a:moveTo>
                <a:lnTo>
                  <a:pt x="2607639" y="0"/>
                </a:lnTo>
                <a:lnTo>
                  <a:pt x="2607639" y="1212631"/>
                </a:lnTo>
                <a:lnTo>
                  <a:pt x="2511600" y="1284447"/>
                </a:lnTo>
                <a:cubicBezTo>
                  <a:pt x="2254223" y="1458328"/>
                  <a:pt x="1943950" y="1559859"/>
                  <a:pt x="1609964" y="1559859"/>
                </a:cubicBezTo>
                <a:cubicBezTo>
                  <a:pt x="774998" y="1559859"/>
                  <a:pt x="88244" y="925290"/>
                  <a:pt x="5661" y="11211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83" name="Google Shape;83;p9"/>
          <p:cNvSpPr txBox="1">
            <a:spLocks noGrp="1"/>
          </p:cNvSpPr>
          <p:nvPr>
            <p:ph type="title"/>
          </p:nvPr>
        </p:nvSpPr>
        <p:spPr>
          <a:xfrm>
            <a:off x="5616028" y="740800"/>
            <a:ext cx="6120900" cy="1007700"/>
          </a:xfrm>
          <a:prstGeom prst="rect">
            <a:avLst/>
          </a:prstGeom>
        </p:spPr>
        <p:txBody>
          <a:bodyPr spcFirstLastPara="1" wrap="square" lIns="121900" tIns="121900" rIns="121900" bIns="121900" anchor="b" anchorCtr="0">
            <a:noAutofit/>
          </a:bodyPr>
          <a:lstStyle>
            <a:lvl1pPr lvl="0" rtl="0">
              <a:spcBef>
                <a:spcPts val="0"/>
              </a:spcBef>
              <a:spcAft>
                <a:spcPts val="0"/>
              </a:spcAft>
              <a:buClr>
                <a:srgbClr val="434343"/>
              </a:buClr>
              <a:buSzPts val="4800"/>
              <a:buNone/>
              <a:defRPr>
                <a:solidFill>
                  <a:srgbClr val="434343"/>
                </a:solidFill>
              </a:defRPr>
            </a:lvl1pPr>
            <a:lvl2pPr lvl="1" rtl="0">
              <a:spcBef>
                <a:spcPts val="0"/>
              </a:spcBef>
              <a:spcAft>
                <a:spcPts val="0"/>
              </a:spcAft>
              <a:buClr>
                <a:srgbClr val="434343"/>
              </a:buClr>
              <a:buSzPts val="3200"/>
              <a:buNone/>
              <a:defRPr sz="3200">
                <a:solidFill>
                  <a:srgbClr val="434343"/>
                </a:solidFill>
              </a:defRPr>
            </a:lvl2pPr>
            <a:lvl3pPr lvl="2" rtl="0">
              <a:spcBef>
                <a:spcPts val="0"/>
              </a:spcBef>
              <a:spcAft>
                <a:spcPts val="0"/>
              </a:spcAft>
              <a:buClr>
                <a:srgbClr val="434343"/>
              </a:buClr>
              <a:buSzPts val="3200"/>
              <a:buNone/>
              <a:defRPr sz="3200">
                <a:solidFill>
                  <a:srgbClr val="434343"/>
                </a:solidFill>
              </a:defRPr>
            </a:lvl3pPr>
            <a:lvl4pPr lvl="3" rtl="0">
              <a:spcBef>
                <a:spcPts val="0"/>
              </a:spcBef>
              <a:spcAft>
                <a:spcPts val="0"/>
              </a:spcAft>
              <a:buClr>
                <a:srgbClr val="434343"/>
              </a:buClr>
              <a:buSzPts val="3200"/>
              <a:buNone/>
              <a:defRPr sz="3200">
                <a:solidFill>
                  <a:srgbClr val="434343"/>
                </a:solidFill>
              </a:defRPr>
            </a:lvl4pPr>
            <a:lvl5pPr lvl="4" rtl="0">
              <a:spcBef>
                <a:spcPts val="0"/>
              </a:spcBef>
              <a:spcAft>
                <a:spcPts val="0"/>
              </a:spcAft>
              <a:buClr>
                <a:srgbClr val="434343"/>
              </a:buClr>
              <a:buSzPts val="3200"/>
              <a:buNone/>
              <a:defRPr sz="3200">
                <a:solidFill>
                  <a:srgbClr val="434343"/>
                </a:solidFill>
              </a:defRPr>
            </a:lvl5pPr>
            <a:lvl6pPr lvl="5" rtl="0">
              <a:spcBef>
                <a:spcPts val="0"/>
              </a:spcBef>
              <a:spcAft>
                <a:spcPts val="0"/>
              </a:spcAft>
              <a:buClr>
                <a:srgbClr val="434343"/>
              </a:buClr>
              <a:buSzPts val="3200"/>
              <a:buNone/>
              <a:defRPr sz="3200">
                <a:solidFill>
                  <a:srgbClr val="434343"/>
                </a:solidFill>
              </a:defRPr>
            </a:lvl6pPr>
            <a:lvl7pPr lvl="6" rtl="0">
              <a:spcBef>
                <a:spcPts val="0"/>
              </a:spcBef>
              <a:spcAft>
                <a:spcPts val="0"/>
              </a:spcAft>
              <a:buClr>
                <a:srgbClr val="434343"/>
              </a:buClr>
              <a:buSzPts val="3200"/>
              <a:buNone/>
              <a:defRPr sz="3200">
                <a:solidFill>
                  <a:srgbClr val="434343"/>
                </a:solidFill>
              </a:defRPr>
            </a:lvl7pPr>
            <a:lvl8pPr lvl="7" rtl="0">
              <a:spcBef>
                <a:spcPts val="0"/>
              </a:spcBef>
              <a:spcAft>
                <a:spcPts val="0"/>
              </a:spcAft>
              <a:buClr>
                <a:srgbClr val="434343"/>
              </a:buClr>
              <a:buSzPts val="3200"/>
              <a:buNone/>
              <a:defRPr sz="3200">
                <a:solidFill>
                  <a:srgbClr val="434343"/>
                </a:solidFill>
              </a:defRPr>
            </a:lvl8pPr>
            <a:lvl9pPr lvl="8" rtl="0">
              <a:spcBef>
                <a:spcPts val="0"/>
              </a:spcBef>
              <a:spcAft>
                <a:spcPts val="0"/>
              </a:spcAft>
              <a:buClr>
                <a:srgbClr val="434343"/>
              </a:buClr>
              <a:buSzPts val="3200"/>
              <a:buNone/>
              <a:defRPr sz="3200">
                <a:solidFill>
                  <a:srgbClr val="434343"/>
                </a:solidFill>
              </a:defRPr>
            </a:lvl9pPr>
          </a:lstStyle>
          <a:p>
            <a:endParaRPr/>
          </a:p>
        </p:txBody>
      </p:sp>
      <p:sp>
        <p:nvSpPr>
          <p:cNvPr id="84" name="Google Shape;84;p9"/>
          <p:cNvSpPr txBox="1">
            <a:spLocks noGrp="1"/>
          </p:cNvSpPr>
          <p:nvPr>
            <p:ph type="body" idx="1"/>
          </p:nvPr>
        </p:nvSpPr>
        <p:spPr>
          <a:xfrm>
            <a:off x="5616028" y="1852800"/>
            <a:ext cx="6120900" cy="4239300"/>
          </a:xfrm>
          <a:prstGeom prst="rect">
            <a:avLst/>
          </a:prstGeom>
        </p:spPr>
        <p:txBody>
          <a:bodyPr spcFirstLastPara="1" wrap="square" lIns="121900" tIns="121900" rIns="121900" bIns="121900" anchor="t" anchorCtr="0">
            <a:noAutofit/>
          </a:bodyPr>
          <a:lstStyle>
            <a:lvl1pPr marL="457200" lvl="0" indent="-381000" rtl="0">
              <a:spcBef>
                <a:spcPts val="0"/>
              </a:spcBef>
              <a:spcAft>
                <a:spcPts val="0"/>
              </a:spcAft>
              <a:buClr>
                <a:srgbClr val="434343"/>
              </a:buClr>
              <a:buSzPts val="2400"/>
              <a:buChar char="●"/>
              <a:defRPr>
                <a:solidFill>
                  <a:srgbClr val="434343"/>
                </a:solidFill>
              </a:defRPr>
            </a:lvl1pPr>
            <a:lvl2pPr marL="914400" lvl="1" indent="-381000" rtl="0">
              <a:spcBef>
                <a:spcPts val="2100"/>
              </a:spcBef>
              <a:spcAft>
                <a:spcPts val="0"/>
              </a:spcAft>
              <a:buClr>
                <a:srgbClr val="434343"/>
              </a:buClr>
              <a:buSzPts val="2400"/>
              <a:buChar char="○"/>
              <a:defRPr>
                <a:solidFill>
                  <a:srgbClr val="434343"/>
                </a:solidFill>
              </a:defRPr>
            </a:lvl2pPr>
            <a:lvl3pPr marL="1371600" lvl="2" indent="-381000" rtl="0">
              <a:spcBef>
                <a:spcPts val="2100"/>
              </a:spcBef>
              <a:spcAft>
                <a:spcPts val="0"/>
              </a:spcAft>
              <a:buClr>
                <a:srgbClr val="434343"/>
              </a:buClr>
              <a:buSzPts val="2400"/>
              <a:buChar char="■"/>
              <a:defRPr>
                <a:solidFill>
                  <a:srgbClr val="434343"/>
                </a:solidFill>
              </a:defRPr>
            </a:lvl3pPr>
            <a:lvl4pPr marL="1828800" lvl="3" indent="-381000" rtl="0">
              <a:spcBef>
                <a:spcPts val="2100"/>
              </a:spcBef>
              <a:spcAft>
                <a:spcPts val="0"/>
              </a:spcAft>
              <a:buClr>
                <a:srgbClr val="434343"/>
              </a:buClr>
              <a:buSzPts val="2400"/>
              <a:buChar char="●"/>
              <a:defRPr>
                <a:solidFill>
                  <a:srgbClr val="434343"/>
                </a:solidFill>
              </a:defRPr>
            </a:lvl4pPr>
            <a:lvl5pPr marL="2286000" lvl="4" indent="-381000" rtl="0">
              <a:spcBef>
                <a:spcPts val="2100"/>
              </a:spcBef>
              <a:spcAft>
                <a:spcPts val="0"/>
              </a:spcAft>
              <a:buClr>
                <a:srgbClr val="434343"/>
              </a:buClr>
              <a:buSzPts val="2400"/>
              <a:buChar char="○"/>
              <a:defRPr>
                <a:solidFill>
                  <a:srgbClr val="434343"/>
                </a:solidFill>
              </a:defRPr>
            </a:lvl5pPr>
            <a:lvl6pPr marL="2743200" lvl="5" indent="-381000" rtl="0">
              <a:spcBef>
                <a:spcPts val="2100"/>
              </a:spcBef>
              <a:spcAft>
                <a:spcPts val="0"/>
              </a:spcAft>
              <a:buClr>
                <a:srgbClr val="434343"/>
              </a:buClr>
              <a:buSzPts val="2400"/>
              <a:buChar char="■"/>
              <a:defRPr>
                <a:solidFill>
                  <a:srgbClr val="434343"/>
                </a:solidFill>
              </a:defRPr>
            </a:lvl6pPr>
            <a:lvl7pPr marL="3200400" lvl="6" indent="-381000" rtl="0">
              <a:spcBef>
                <a:spcPts val="2100"/>
              </a:spcBef>
              <a:spcAft>
                <a:spcPts val="0"/>
              </a:spcAft>
              <a:buClr>
                <a:srgbClr val="434343"/>
              </a:buClr>
              <a:buSzPts val="2400"/>
              <a:buChar char="●"/>
              <a:defRPr>
                <a:solidFill>
                  <a:srgbClr val="434343"/>
                </a:solidFill>
              </a:defRPr>
            </a:lvl7pPr>
            <a:lvl8pPr marL="3657600" lvl="7" indent="-381000" rtl="0">
              <a:spcBef>
                <a:spcPts val="2100"/>
              </a:spcBef>
              <a:spcAft>
                <a:spcPts val="0"/>
              </a:spcAft>
              <a:buClr>
                <a:srgbClr val="434343"/>
              </a:buClr>
              <a:buSzPts val="2400"/>
              <a:buChar char="○"/>
              <a:defRPr>
                <a:solidFill>
                  <a:srgbClr val="434343"/>
                </a:solidFill>
              </a:defRPr>
            </a:lvl8pPr>
            <a:lvl9pPr marL="4114800" lvl="8" indent="-381000" rtl="0">
              <a:spcBef>
                <a:spcPts val="2100"/>
              </a:spcBef>
              <a:spcAft>
                <a:spcPts val="2100"/>
              </a:spcAft>
              <a:buClr>
                <a:srgbClr val="434343"/>
              </a:buClr>
              <a:buSzPts val="2400"/>
              <a:buChar char="■"/>
              <a:defRPr>
                <a:solidFill>
                  <a:srgbClr val="434343"/>
                </a:solidFill>
              </a:defRPr>
            </a:lvl9pPr>
          </a:lstStyle>
          <a:p>
            <a:endParaRPr/>
          </a:p>
        </p:txBody>
      </p:sp>
      <p:sp>
        <p:nvSpPr>
          <p:cNvPr id="85" name="Google Shape;85;p9"/>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pic>
        <p:nvPicPr>
          <p:cNvPr id="86" name="Google Shape;86;p9"/>
          <p:cNvPicPr preferRelativeResize="0"/>
          <p:nvPr/>
        </p:nvPicPr>
        <p:blipFill rotWithShape="1">
          <a:blip r:embed="rId2">
            <a:alphaModFix/>
          </a:blip>
          <a:srcRect/>
          <a:stretch/>
        </p:blipFill>
        <p:spPr>
          <a:xfrm>
            <a:off x="100986" y="1032281"/>
            <a:ext cx="4812775" cy="4037640"/>
          </a:xfrm>
          <a:prstGeom prst="rect">
            <a:avLst/>
          </a:prstGeom>
          <a:noFill/>
          <a:ln>
            <a:noFill/>
          </a:ln>
        </p:spPr>
      </p:pic>
      <p:sp>
        <p:nvSpPr>
          <p:cNvPr id="87" name="Google Shape;87;p9"/>
          <p:cNvSpPr/>
          <p:nvPr/>
        </p:nvSpPr>
        <p:spPr>
          <a:xfrm>
            <a:off x="412789" y="4601868"/>
            <a:ext cx="1682400" cy="1682400"/>
          </a:xfrm>
          <a:prstGeom prst="ellipse">
            <a:avLst/>
          </a:prstGeom>
          <a:solidFill>
            <a:srgbClr val="99C94B">
              <a:alpha val="8588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8" name="Google Shape;88;p9"/>
          <p:cNvSpPr/>
          <p:nvPr/>
        </p:nvSpPr>
        <p:spPr>
          <a:xfrm>
            <a:off x="2738530" y="4601871"/>
            <a:ext cx="3119820" cy="2256117"/>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8AB744">
              <a:alpha val="7542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9" name="Google Shape;89;p9"/>
          <p:cNvSpPr txBox="1"/>
          <p:nvPr/>
        </p:nvSpPr>
        <p:spPr>
          <a:xfrm rot="5400000">
            <a:off x="-630575" y="6206825"/>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09437"/>
                </a:solidFill>
                <a:latin typeface="Barlow Condensed"/>
                <a:ea typeface="Barlow Condensed"/>
                <a:cs typeface="Barlow Condensed"/>
                <a:sym typeface="Barlow Condensed"/>
              </a:rPr>
              <a:t>SLIDESMANIA.COM</a:t>
            </a:r>
            <a:endParaRPr>
              <a:solidFill>
                <a:srgbClr val="709437"/>
              </a:solidFill>
              <a:latin typeface="Barlow Condensed"/>
              <a:ea typeface="Barlow Condensed"/>
              <a:cs typeface="Barlow Condensed"/>
              <a:sym typeface="Barlow Condense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F3F3F3"/>
        </a:solidFill>
        <a:effectLst/>
      </p:bgPr>
    </p:bg>
    <p:spTree>
      <p:nvGrpSpPr>
        <p:cNvPr id="1" name="Shape 90"/>
        <p:cNvGrpSpPr/>
        <p:nvPr/>
      </p:nvGrpSpPr>
      <p:grpSpPr>
        <a:xfrm>
          <a:off x="0" y="0"/>
          <a:ext cx="0" cy="0"/>
          <a:chOff x="0" y="0"/>
          <a:chExt cx="0" cy="0"/>
        </a:xfrm>
      </p:grpSpPr>
      <p:sp>
        <p:nvSpPr>
          <p:cNvPr id="91" name="Google Shape;91;p10"/>
          <p:cNvSpPr txBox="1">
            <a:spLocks noGrp="1"/>
          </p:cNvSpPr>
          <p:nvPr>
            <p:ph type="title"/>
          </p:nvPr>
        </p:nvSpPr>
        <p:spPr>
          <a:xfrm>
            <a:off x="7080550" y="857425"/>
            <a:ext cx="4539900" cy="5121000"/>
          </a:xfrm>
          <a:prstGeom prst="rect">
            <a:avLst/>
          </a:prstGeom>
        </p:spPr>
        <p:txBody>
          <a:bodyPr spcFirstLastPara="1" wrap="square" lIns="121900" tIns="121900" rIns="121900" bIns="121900" anchor="ctr" anchorCtr="0">
            <a:noAutofit/>
          </a:bodyPr>
          <a:lstStyle>
            <a:lvl1pPr lvl="0" algn="ctr">
              <a:spcBef>
                <a:spcPts val="0"/>
              </a:spcBef>
              <a:spcAft>
                <a:spcPts val="0"/>
              </a:spcAft>
              <a:buClr>
                <a:srgbClr val="434343"/>
              </a:buClr>
              <a:buSzPts val="6400"/>
              <a:buNone/>
              <a:defRPr sz="6400">
                <a:solidFill>
                  <a:srgbClr val="434343"/>
                </a:solidFill>
              </a:defRPr>
            </a:lvl1pPr>
            <a:lvl2pPr lvl="1" algn="ctr">
              <a:spcBef>
                <a:spcPts val="0"/>
              </a:spcBef>
              <a:spcAft>
                <a:spcPts val="0"/>
              </a:spcAft>
              <a:buSzPts val="6400"/>
              <a:buNone/>
              <a:defRPr sz="6400"/>
            </a:lvl2pPr>
            <a:lvl3pPr lvl="2" algn="ctr">
              <a:spcBef>
                <a:spcPts val="0"/>
              </a:spcBef>
              <a:spcAft>
                <a:spcPts val="0"/>
              </a:spcAft>
              <a:buSzPts val="6400"/>
              <a:buNone/>
              <a:defRPr sz="6400"/>
            </a:lvl3pPr>
            <a:lvl4pPr lvl="3" algn="ctr">
              <a:spcBef>
                <a:spcPts val="0"/>
              </a:spcBef>
              <a:spcAft>
                <a:spcPts val="0"/>
              </a:spcAft>
              <a:buSzPts val="6400"/>
              <a:buNone/>
              <a:defRPr sz="6400"/>
            </a:lvl4pPr>
            <a:lvl5pPr lvl="4" algn="ctr">
              <a:spcBef>
                <a:spcPts val="0"/>
              </a:spcBef>
              <a:spcAft>
                <a:spcPts val="0"/>
              </a:spcAft>
              <a:buSzPts val="6400"/>
              <a:buNone/>
              <a:defRPr sz="6400"/>
            </a:lvl5pPr>
            <a:lvl6pPr lvl="5" algn="ctr">
              <a:spcBef>
                <a:spcPts val="0"/>
              </a:spcBef>
              <a:spcAft>
                <a:spcPts val="0"/>
              </a:spcAft>
              <a:buSzPts val="6400"/>
              <a:buNone/>
              <a:defRPr sz="6400"/>
            </a:lvl6pPr>
            <a:lvl7pPr lvl="6" algn="ctr">
              <a:spcBef>
                <a:spcPts val="0"/>
              </a:spcBef>
              <a:spcAft>
                <a:spcPts val="0"/>
              </a:spcAft>
              <a:buSzPts val="6400"/>
              <a:buNone/>
              <a:defRPr sz="6400"/>
            </a:lvl7pPr>
            <a:lvl8pPr lvl="7" algn="ctr">
              <a:spcBef>
                <a:spcPts val="0"/>
              </a:spcBef>
              <a:spcAft>
                <a:spcPts val="0"/>
              </a:spcAft>
              <a:buSzPts val="6400"/>
              <a:buNone/>
              <a:defRPr sz="6400"/>
            </a:lvl8pPr>
            <a:lvl9pPr lvl="8" algn="ctr">
              <a:spcBef>
                <a:spcPts val="0"/>
              </a:spcBef>
              <a:spcAft>
                <a:spcPts val="0"/>
              </a:spcAft>
              <a:buSzPts val="6400"/>
              <a:buNone/>
              <a:defRPr sz="6400"/>
            </a:lvl9pPr>
          </a:lstStyle>
          <a:p>
            <a:endParaRPr/>
          </a:p>
        </p:txBody>
      </p:sp>
      <p:sp>
        <p:nvSpPr>
          <p:cNvPr id="92" name="Google Shape;92;p10"/>
          <p:cNvSpPr txBox="1">
            <a:spLocks noGrp="1"/>
          </p:cNvSpPr>
          <p:nvPr>
            <p:ph type="sldNum" idx="12"/>
          </p:nvPr>
        </p:nvSpPr>
        <p:spPr>
          <a:xfrm>
            <a:off x="11296726"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pic>
        <p:nvPicPr>
          <p:cNvPr id="93" name="Google Shape;93;p10"/>
          <p:cNvPicPr preferRelativeResize="0"/>
          <p:nvPr/>
        </p:nvPicPr>
        <p:blipFill rotWithShape="1">
          <a:blip r:embed="rId2">
            <a:alphaModFix/>
          </a:blip>
          <a:srcRect/>
          <a:stretch/>
        </p:blipFill>
        <p:spPr>
          <a:xfrm>
            <a:off x="325920" y="550119"/>
            <a:ext cx="6380252" cy="5667498"/>
          </a:xfrm>
          <a:prstGeom prst="rect">
            <a:avLst/>
          </a:prstGeom>
          <a:noFill/>
          <a:ln>
            <a:noFill/>
          </a:ln>
        </p:spPr>
      </p:pic>
      <p:sp>
        <p:nvSpPr>
          <p:cNvPr id="94" name="Google Shape;94;p10"/>
          <p:cNvSpPr/>
          <p:nvPr/>
        </p:nvSpPr>
        <p:spPr>
          <a:xfrm rot="10800000">
            <a:off x="10027771" y="-47788"/>
            <a:ext cx="2090279" cy="1511598"/>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7094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95" name="Google Shape;95;p10"/>
          <p:cNvSpPr/>
          <p:nvPr/>
        </p:nvSpPr>
        <p:spPr>
          <a:xfrm>
            <a:off x="9771600" y="808307"/>
            <a:ext cx="1434900" cy="1434900"/>
          </a:xfrm>
          <a:prstGeom prst="ellipse">
            <a:avLst/>
          </a:prstGeom>
          <a:solidFill>
            <a:srgbClr val="99C94B">
              <a:alpha val="7821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96" name="Google Shape;96;p10"/>
          <p:cNvSpPr txBox="1"/>
          <p:nvPr/>
        </p:nvSpPr>
        <p:spPr>
          <a:xfrm rot="5400000">
            <a:off x="-630575" y="6206825"/>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09437"/>
                </a:solidFill>
                <a:latin typeface="Barlow Condensed"/>
                <a:ea typeface="Barlow Condensed"/>
                <a:cs typeface="Barlow Condensed"/>
                <a:sym typeface="Barlow Condensed"/>
              </a:rPr>
              <a:t>SLIDESMANIA.COM</a:t>
            </a:r>
            <a:endParaRPr>
              <a:solidFill>
                <a:srgbClr val="709437"/>
              </a:solidFill>
              <a:latin typeface="Barlow Condensed"/>
              <a:ea typeface="Barlow Condensed"/>
              <a:cs typeface="Barlow Condensed"/>
              <a:sym typeface="Barlow Condense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70943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4" y="593367"/>
            <a:ext cx="113610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rgbClr val="FFFFFF"/>
              </a:buClr>
              <a:buSzPts val="4800"/>
              <a:buFont typeface="Unica One"/>
              <a:buNone/>
              <a:defRPr sz="4800" b="1">
                <a:solidFill>
                  <a:srgbClr val="FFFFFF"/>
                </a:solidFill>
                <a:latin typeface="Unica One"/>
                <a:ea typeface="Unica One"/>
                <a:cs typeface="Unica One"/>
                <a:sym typeface="Unica One"/>
              </a:defRPr>
            </a:lvl1pPr>
            <a:lvl2pPr lvl="1">
              <a:spcBef>
                <a:spcPts val="0"/>
              </a:spcBef>
              <a:spcAft>
                <a:spcPts val="0"/>
              </a:spcAft>
              <a:buClr>
                <a:srgbClr val="FFFFFF"/>
              </a:buClr>
              <a:buSzPts val="3700"/>
              <a:buNone/>
              <a:defRPr sz="3700">
                <a:solidFill>
                  <a:srgbClr val="FFFFFF"/>
                </a:solidFill>
              </a:defRPr>
            </a:lvl2pPr>
            <a:lvl3pPr lvl="2">
              <a:spcBef>
                <a:spcPts val="0"/>
              </a:spcBef>
              <a:spcAft>
                <a:spcPts val="0"/>
              </a:spcAft>
              <a:buClr>
                <a:srgbClr val="FFFFFF"/>
              </a:buClr>
              <a:buSzPts val="3700"/>
              <a:buNone/>
              <a:defRPr sz="3700">
                <a:solidFill>
                  <a:srgbClr val="FFFFFF"/>
                </a:solidFill>
              </a:defRPr>
            </a:lvl3pPr>
            <a:lvl4pPr lvl="3">
              <a:spcBef>
                <a:spcPts val="0"/>
              </a:spcBef>
              <a:spcAft>
                <a:spcPts val="0"/>
              </a:spcAft>
              <a:buClr>
                <a:srgbClr val="FFFFFF"/>
              </a:buClr>
              <a:buSzPts val="3700"/>
              <a:buNone/>
              <a:defRPr sz="3700">
                <a:solidFill>
                  <a:srgbClr val="FFFFFF"/>
                </a:solidFill>
              </a:defRPr>
            </a:lvl4pPr>
            <a:lvl5pPr lvl="4">
              <a:spcBef>
                <a:spcPts val="0"/>
              </a:spcBef>
              <a:spcAft>
                <a:spcPts val="0"/>
              </a:spcAft>
              <a:buClr>
                <a:srgbClr val="FFFFFF"/>
              </a:buClr>
              <a:buSzPts val="3700"/>
              <a:buNone/>
              <a:defRPr sz="3700">
                <a:solidFill>
                  <a:srgbClr val="FFFFFF"/>
                </a:solidFill>
              </a:defRPr>
            </a:lvl5pPr>
            <a:lvl6pPr lvl="5">
              <a:spcBef>
                <a:spcPts val="0"/>
              </a:spcBef>
              <a:spcAft>
                <a:spcPts val="0"/>
              </a:spcAft>
              <a:buClr>
                <a:srgbClr val="FFFFFF"/>
              </a:buClr>
              <a:buSzPts val="3700"/>
              <a:buNone/>
              <a:defRPr sz="3700">
                <a:solidFill>
                  <a:srgbClr val="FFFFFF"/>
                </a:solidFill>
              </a:defRPr>
            </a:lvl6pPr>
            <a:lvl7pPr lvl="6">
              <a:spcBef>
                <a:spcPts val="0"/>
              </a:spcBef>
              <a:spcAft>
                <a:spcPts val="0"/>
              </a:spcAft>
              <a:buClr>
                <a:srgbClr val="FFFFFF"/>
              </a:buClr>
              <a:buSzPts val="3700"/>
              <a:buNone/>
              <a:defRPr sz="3700">
                <a:solidFill>
                  <a:srgbClr val="FFFFFF"/>
                </a:solidFill>
              </a:defRPr>
            </a:lvl7pPr>
            <a:lvl8pPr lvl="7">
              <a:spcBef>
                <a:spcPts val="0"/>
              </a:spcBef>
              <a:spcAft>
                <a:spcPts val="0"/>
              </a:spcAft>
              <a:buClr>
                <a:srgbClr val="FFFFFF"/>
              </a:buClr>
              <a:buSzPts val="3700"/>
              <a:buNone/>
              <a:defRPr sz="3700">
                <a:solidFill>
                  <a:srgbClr val="FFFFFF"/>
                </a:solidFill>
              </a:defRPr>
            </a:lvl8pPr>
            <a:lvl9pPr lvl="8">
              <a:spcBef>
                <a:spcPts val="0"/>
              </a:spcBef>
              <a:spcAft>
                <a:spcPts val="0"/>
              </a:spcAft>
              <a:buClr>
                <a:srgbClr val="FFFFFF"/>
              </a:buClr>
              <a:buSzPts val="3700"/>
              <a:buNone/>
              <a:defRPr sz="3700">
                <a:solidFill>
                  <a:srgbClr val="FFFFFF"/>
                </a:solidFill>
              </a:defRPr>
            </a:lvl9pPr>
          </a:lstStyle>
          <a:p>
            <a:endParaRPr/>
          </a:p>
        </p:txBody>
      </p:sp>
      <p:sp>
        <p:nvSpPr>
          <p:cNvPr id="7" name="Google Shape;7;p1"/>
          <p:cNvSpPr txBox="1">
            <a:spLocks noGrp="1"/>
          </p:cNvSpPr>
          <p:nvPr>
            <p:ph type="body" idx="1"/>
          </p:nvPr>
        </p:nvSpPr>
        <p:spPr>
          <a:xfrm>
            <a:off x="415604" y="1536633"/>
            <a:ext cx="11361000" cy="4555200"/>
          </a:xfrm>
          <a:prstGeom prst="rect">
            <a:avLst/>
          </a:prstGeom>
          <a:noFill/>
          <a:ln>
            <a:noFill/>
          </a:ln>
        </p:spPr>
        <p:txBody>
          <a:bodyPr spcFirstLastPara="1" wrap="square" lIns="121900" tIns="121900" rIns="121900" bIns="121900" anchor="t" anchorCtr="0">
            <a:noAutofit/>
          </a:bodyPr>
          <a:lstStyle>
            <a:lvl1pPr marL="457200" lvl="0" indent="-381000">
              <a:lnSpc>
                <a:spcPct val="115000"/>
              </a:lnSpc>
              <a:spcBef>
                <a:spcPts val="0"/>
              </a:spcBef>
              <a:spcAft>
                <a:spcPts val="0"/>
              </a:spcAft>
              <a:buClr>
                <a:srgbClr val="FFFFFF"/>
              </a:buClr>
              <a:buSzPts val="2400"/>
              <a:buFont typeface="Sarala"/>
              <a:buChar char="●"/>
              <a:defRPr sz="2400">
                <a:solidFill>
                  <a:srgbClr val="FFFFFF"/>
                </a:solidFill>
                <a:latin typeface="Sarala"/>
                <a:ea typeface="Sarala"/>
                <a:cs typeface="Sarala"/>
                <a:sym typeface="Sarala"/>
              </a:defRPr>
            </a:lvl1pPr>
            <a:lvl2pPr marL="914400" lvl="1" indent="-381000">
              <a:lnSpc>
                <a:spcPct val="115000"/>
              </a:lnSpc>
              <a:spcBef>
                <a:spcPts val="2100"/>
              </a:spcBef>
              <a:spcAft>
                <a:spcPts val="0"/>
              </a:spcAft>
              <a:buClr>
                <a:srgbClr val="FFFFFF"/>
              </a:buClr>
              <a:buSzPts val="2400"/>
              <a:buFont typeface="Sarala"/>
              <a:buChar char="○"/>
              <a:defRPr sz="2400">
                <a:solidFill>
                  <a:srgbClr val="FFFFFF"/>
                </a:solidFill>
                <a:latin typeface="Sarala"/>
                <a:ea typeface="Sarala"/>
                <a:cs typeface="Sarala"/>
                <a:sym typeface="Sarala"/>
              </a:defRPr>
            </a:lvl2pPr>
            <a:lvl3pPr marL="1371600" lvl="2" indent="-381000">
              <a:lnSpc>
                <a:spcPct val="115000"/>
              </a:lnSpc>
              <a:spcBef>
                <a:spcPts val="2100"/>
              </a:spcBef>
              <a:spcAft>
                <a:spcPts val="0"/>
              </a:spcAft>
              <a:buClr>
                <a:srgbClr val="FFFFFF"/>
              </a:buClr>
              <a:buSzPts val="2400"/>
              <a:buFont typeface="Sarala"/>
              <a:buChar char="■"/>
              <a:defRPr sz="2400">
                <a:solidFill>
                  <a:srgbClr val="FFFFFF"/>
                </a:solidFill>
                <a:latin typeface="Sarala"/>
                <a:ea typeface="Sarala"/>
                <a:cs typeface="Sarala"/>
                <a:sym typeface="Sarala"/>
              </a:defRPr>
            </a:lvl3pPr>
            <a:lvl4pPr marL="1828800" lvl="3" indent="-381000">
              <a:lnSpc>
                <a:spcPct val="115000"/>
              </a:lnSpc>
              <a:spcBef>
                <a:spcPts val="2100"/>
              </a:spcBef>
              <a:spcAft>
                <a:spcPts val="0"/>
              </a:spcAft>
              <a:buClr>
                <a:srgbClr val="FFFFFF"/>
              </a:buClr>
              <a:buSzPts val="2400"/>
              <a:buFont typeface="Sarala"/>
              <a:buChar char="●"/>
              <a:defRPr sz="2400">
                <a:solidFill>
                  <a:srgbClr val="FFFFFF"/>
                </a:solidFill>
                <a:latin typeface="Sarala"/>
                <a:ea typeface="Sarala"/>
                <a:cs typeface="Sarala"/>
                <a:sym typeface="Sarala"/>
              </a:defRPr>
            </a:lvl4pPr>
            <a:lvl5pPr marL="2286000" lvl="4" indent="-381000">
              <a:lnSpc>
                <a:spcPct val="115000"/>
              </a:lnSpc>
              <a:spcBef>
                <a:spcPts val="2100"/>
              </a:spcBef>
              <a:spcAft>
                <a:spcPts val="0"/>
              </a:spcAft>
              <a:buClr>
                <a:srgbClr val="FFFFFF"/>
              </a:buClr>
              <a:buSzPts val="2400"/>
              <a:buFont typeface="Sarala"/>
              <a:buChar char="○"/>
              <a:defRPr sz="2400">
                <a:solidFill>
                  <a:srgbClr val="FFFFFF"/>
                </a:solidFill>
                <a:latin typeface="Sarala"/>
                <a:ea typeface="Sarala"/>
                <a:cs typeface="Sarala"/>
                <a:sym typeface="Sarala"/>
              </a:defRPr>
            </a:lvl5pPr>
            <a:lvl6pPr marL="2743200" lvl="5" indent="-381000">
              <a:lnSpc>
                <a:spcPct val="115000"/>
              </a:lnSpc>
              <a:spcBef>
                <a:spcPts val="2100"/>
              </a:spcBef>
              <a:spcAft>
                <a:spcPts val="0"/>
              </a:spcAft>
              <a:buClr>
                <a:srgbClr val="FFFFFF"/>
              </a:buClr>
              <a:buSzPts val="2400"/>
              <a:buFont typeface="Sarala"/>
              <a:buChar char="■"/>
              <a:defRPr sz="2400">
                <a:solidFill>
                  <a:srgbClr val="FFFFFF"/>
                </a:solidFill>
                <a:latin typeface="Sarala"/>
                <a:ea typeface="Sarala"/>
                <a:cs typeface="Sarala"/>
                <a:sym typeface="Sarala"/>
              </a:defRPr>
            </a:lvl6pPr>
            <a:lvl7pPr marL="3200400" lvl="6" indent="-381000">
              <a:lnSpc>
                <a:spcPct val="115000"/>
              </a:lnSpc>
              <a:spcBef>
                <a:spcPts val="2100"/>
              </a:spcBef>
              <a:spcAft>
                <a:spcPts val="0"/>
              </a:spcAft>
              <a:buClr>
                <a:srgbClr val="FFFFFF"/>
              </a:buClr>
              <a:buSzPts val="2400"/>
              <a:buFont typeface="Sarala"/>
              <a:buChar char="●"/>
              <a:defRPr sz="2400">
                <a:solidFill>
                  <a:srgbClr val="FFFFFF"/>
                </a:solidFill>
                <a:latin typeface="Sarala"/>
                <a:ea typeface="Sarala"/>
                <a:cs typeface="Sarala"/>
                <a:sym typeface="Sarala"/>
              </a:defRPr>
            </a:lvl7pPr>
            <a:lvl8pPr marL="3657600" lvl="7" indent="-381000">
              <a:lnSpc>
                <a:spcPct val="115000"/>
              </a:lnSpc>
              <a:spcBef>
                <a:spcPts val="2100"/>
              </a:spcBef>
              <a:spcAft>
                <a:spcPts val="0"/>
              </a:spcAft>
              <a:buClr>
                <a:srgbClr val="FFFFFF"/>
              </a:buClr>
              <a:buSzPts val="2400"/>
              <a:buFont typeface="Sarala"/>
              <a:buChar char="○"/>
              <a:defRPr sz="2400">
                <a:solidFill>
                  <a:srgbClr val="FFFFFF"/>
                </a:solidFill>
                <a:latin typeface="Sarala"/>
                <a:ea typeface="Sarala"/>
                <a:cs typeface="Sarala"/>
                <a:sym typeface="Sarala"/>
              </a:defRPr>
            </a:lvl8pPr>
            <a:lvl9pPr marL="4114800" lvl="8" indent="-381000">
              <a:lnSpc>
                <a:spcPct val="115000"/>
              </a:lnSpc>
              <a:spcBef>
                <a:spcPts val="2100"/>
              </a:spcBef>
              <a:spcAft>
                <a:spcPts val="2100"/>
              </a:spcAft>
              <a:buClr>
                <a:srgbClr val="FFFFFF"/>
              </a:buClr>
              <a:buSzPts val="2400"/>
              <a:buFont typeface="Sarala"/>
              <a:buChar char="■"/>
              <a:defRPr sz="2400">
                <a:solidFill>
                  <a:srgbClr val="FFFFFF"/>
                </a:solidFill>
                <a:latin typeface="Sarala"/>
                <a:ea typeface="Sarala"/>
                <a:cs typeface="Sarala"/>
                <a:sym typeface="Sarala"/>
              </a:defRPr>
            </a:lvl9pPr>
          </a:lstStyle>
          <a:p>
            <a:endParaRPr/>
          </a:p>
        </p:txBody>
      </p:sp>
      <p:sp>
        <p:nvSpPr>
          <p:cNvPr id="8" name="Google Shape;8;p1"/>
          <p:cNvSpPr txBox="1">
            <a:spLocks noGrp="1"/>
          </p:cNvSpPr>
          <p:nvPr>
            <p:ph type="sldNum" idx="12"/>
          </p:nvPr>
        </p:nvSpPr>
        <p:spPr>
          <a:xfrm>
            <a:off x="11296726"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
        <p:nvSpPr>
          <p:cNvPr id="9" name="Google Shape;9;p1"/>
          <p:cNvSpPr txBox="1"/>
          <p:nvPr/>
        </p:nvSpPr>
        <p:spPr>
          <a:xfrm rot="5400000">
            <a:off x="-630575" y="6206825"/>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EDF6DF"/>
                </a:solidFill>
                <a:latin typeface="Barlow Condensed"/>
                <a:ea typeface="Barlow Condensed"/>
                <a:cs typeface="Barlow Condensed"/>
                <a:sym typeface="Barlow Condensed"/>
              </a:rPr>
              <a:t>SLIDESMANIA.COM</a:t>
            </a:r>
            <a:endParaRPr>
              <a:solidFill>
                <a:srgbClr val="EDF6DF"/>
              </a:solidFill>
              <a:latin typeface="Barlow Condensed"/>
              <a:ea typeface="Barlow Condensed"/>
              <a:cs typeface="Barlow Condensed"/>
              <a:sym typeface="Barlow Condense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49"/>
        <p:cNvGrpSpPr/>
        <p:nvPr/>
      </p:nvGrpSpPr>
      <p:grpSpPr>
        <a:xfrm>
          <a:off x="0" y="0"/>
          <a:ext cx="0" cy="0"/>
          <a:chOff x="0" y="0"/>
          <a:chExt cx="0" cy="0"/>
        </a:xfrm>
      </p:grpSpPr>
      <p:sp>
        <p:nvSpPr>
          <p:cNvPr id="150" name="Google Shape;150;p15"/>
          <p:cNvSpPr txBox="1">
            <a:spLocks noGrp="1"/>
          </p:cNvSpPr>
          <p:nvPr>
            <p:ph type="ctrTitle"/>
          </p:nvPr>
        </p:nvSpPr>
        <p:spPr>
          <a:xfrm>
            <a:off x="778775" y="535575"/>
            <a:ext cx="6297900" cy="27369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US" sz="3200">
                <a:latin typeface="Tahoma" panose="020B0604030504040204" pitchFamily="34" charset="0"/>
                <a:ea typeface="Tahoma" panose="020B0604030504040204" pitchFamily="34" charset="0"/>
                <a:cs typeface="Tahoma" panose="020B0604030504040204" pitchFamily="34" charset="0"/>
              </a:rPr>
              <a:t>Chào thầy và các bạn đến với buổi thuyết trình của nhóm chúng em</a:t>
            </a:r>
            <a:endParaRPr sz="3200">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Google Shape;203;p24"/>
          <p:cNvPicPr preferRelativeResize="0"/>
          <p:nvPr/>
        </p:nvPicPr>
        <p:blipFill>
          <a:blip r:embed="rId3">
            <a:alphaModFix/>
          </a:blip>
          <a:stretch>
            <a:fillRect/>
          </a:stretch>
        </p:blipFill>
        <p:spPr>
          <a:xfrm>
            <a:off x="-17715" y="-47775"/>
            <a:ext cx="12209838" cy="6858001"/>
          </a:xfrm>
          <a:prstGeom prst="rect">
            <a:avLst/>
          </a:prstGeom>
          <a:noFill/>
          <a:ln>
            <a:noFill/>
          </a:ln>
        </p:spPr>
      </p:pic>
      <p:sp>
        <p:nvSpPr>
          <p:cNvPr id="204" name="Google Shape;204;p24"/>
          <p:cNvSpPr/>
          <p:nvPr/>
        </p:nvSpPr>
        <p:spPr>
          <a:xfrm>
            <a:off x="546376" y="684228"/>
            <a:ext cx="5394000" cy="5394000"/>
          </a:xfrm>
          <a:prstGeom prst="ellipse">
            <a:avLst/>
          </a:prstGeom>
          <a:solidFill>
            <a:srgbClr val="F3F3F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434343"/>
              </a:solidFill>
              <a:latin typeface="Calibri"/>
              <a:ea typeface="Calibri"/>
              <a:cs typeface="Calibri"/>
              <a:sym typeface="Calibri"/>
            </a:endParaRPr>
          </a:p>
        </p:txBody>
      </p:sp>
      <p:sp>
        <p:nvSpPr>
          <p:cNvPr id="205" name="Google Shape;205;p24"/>
          <p:cNvSpPr txBox="1">
            <a:spLocks noGrp="1"/>
          </p:cNvSpPr>
          <p:nvPr>
            <p:ph type="title"/>
          </p:nvPr>
        </p:nvSpPr>
        <p:spPr>
          <a:xfrm>
            <a:off x="973275" y="2037775"/>
            <a:ext cx="4540200" cy="7170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GB" sz="4800">
                <a:solidFill>
                  <a:srgbClr val="709437"/>
                </a:solidFill>
              </a:rPr>
              <a:t>Add images!</a:t>
            </a:r>
            <a:endParaRPr sz="4800">
              <a:solidFill>
                <a:srgbClr val="709437"/>
              </a:solidFill>
            </a:endParaRPr>
          </a:p>
        </p:txBody>
      </p:sp>
      <p:sp>
        <p:nvSpPr>
          <p:cNvPr id="206" name="Google Shape;206;p24"/>
          <p:cNvSpPr txBox="1">
            <a:spLocks noGrp="1"/>
          </p:cNvSpPr>
          <p:nvPr>
            <p:ph type="body" idx="1"/>
          </p:nvPr>
        </p:nvSpPr>
        <p:spPr>
          <a:xfrm>
            <a:off x="973275" y="2829050"/>
            <a:ext cx="4540200" cy="24453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vi-VN" sz="2400">
                <a:solidFill>
                  <a:schemeClr val="tx1"/>
                </a:solidFill>
                <a:latin typeface="+mj-lt"/>
              </a:rPr>
              <a:t>37,67% ý kiến nhận xét của du khách về đặc trưng, sự hấp dẫn của các điểm tham quan du lịch Trà Vinh là đặc trưng văn hóa dân tộc, lịch sử cảnh quan các ngôi chùa Khmer; 43% ý kiến cho rằng nhiều cây xanh, không khí trong lành, mát mẻ; 6% ý kiến khác xoay quanh các nội dung: nhiều khu du lịch hoạt động tốt, người dân hiếu khách, thân thiện, cảnh quan đơn giản, gần gũi; còn lại không ý kiến.</a:t>
            </a:r>
            <a:br>
              <a:rPr lang="vi-VN" sz="2400">
                <a:solidFill>
                  <a:schemeClr val="tx1"/>
                </a:solidFill>
                <a:latin typeface="+mj-lt"/>
              </a:rPr>
            </a:br>
            <a:br>
              <a:rPr lang="vi-VN" sz="2400">
                <a:solidFill>
                  <a:schemeClr val="tx1"/>
                </a:solidFill>
                <a:latin typeface="+mj-lt"/>
              </a:rPr>
            </a:br>
            <a:r>
              <a:rPr lang="vi-VN" sz="2400">
                <a:solidFill>
                  <a:schemeClr val="tx1"/>
                </a:solidFill>
                <a:latin typeface="+mj-lt"/>
              </a:rPr>
              <a:t>Về việc lựa chọn, đánh giá của khách du lịch khi đến tỉnh Trà Vinh, kết quả khảo sát ở 3 nhóm đối tượng cho thấy, khu danh thắng Ao Bà Om luôn là địa điểm lựa chọn của khách khi đến du lịch Trà Vinh. Khi được hỏi về những lễ hội mà du khách muốn tham gia, 79% ý kiến cho rằng: lễ hội Ok Om Bok và lễ tết của người Khmer.</a:t>
            </a:r>
            <a:br>
              <a:rPr lang="vi-VN" sz="2400">
                <a:solidFill>
                  <a:schemeClr val="tx1"/>
                </a:solidFill>
                <a:latin typeface="+mj-lt"/>
              </a:rPr>
            </a:br>
            <a:br>
              <a:rPr lang="vi-VN" sz="2400">
                <a:solidFill>
                  <a:schemeClr val="tx1"/>
                </a:solidFill>
                <a:latin typeface="+mj-lt"/>
              </a:rPr>
            </a:br>
            <a:r>
              <a:rPr lang="vi-VN" sz="2400">
                <a:solidFill>
                  <a:schemeClr val="tx1"/>
                </a:solidFill>
                <a:latin typeface="+mj-lt"/>
              </a:rPr>
              <a:t>Mặc dù là điểm du lịch mà du khách quan tâm nhiều nhất khi đến Trà Vinh, tuy nhiên, vấn đề khai thác tài nguyên du lịch Ao Bà Om chỉ ở mức tương đối hợp lý, thậm chí có 29% người dân đánh giá là không hợp lý. Kết quả khảo sát cho thấy, vấn đề nổi lên ở khu du lịch Ao Bà Om là thiếu khu vui chơi giải trí và không có khu mua sắm hàng lưu niệm, thiếu sự liên kết trong chuỗi các sản phẩm du lịch tại khu Ao Bà Om và các khu du lịch trong tỉnh.</a:t>
            </a:r>
            <a:endParaRPr>
              <a:solidFill>
                <a:srgbClr val="434343"/>
              </a:solidFill>
            </a:endParaRPr>
          </a:p>
        </p:txBody>
      </p:sp>
      <p:sp>
        <p:nvSpPr>
          <p:cNvPr id="207" name="Google Shape;207;p24"/>
          <p:cNvSpPr/>
          <p:nvPr/>
        </p:nvSpPr>
        <p:spPr>
          <a:xfrm rot="10800000">
            <a:off x="9629994" y="-48067"/>
            <a:ext cx="2488056" cy="1799253"/>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70943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08" name="Google Shape;208;p24"/>
          <p:cNvSpPr/>
          <p:nvPr/>
        </p:nvSpPr>
        <p:spPr>
          <a:xfrm>
            <a:off x="9325601" y="971089"/>
            <a:ext cx="1707600" cy="1707600"/>
          </a:xfrm>
          <a:prstGeom prst="ellipse">
            <a:avLst/>
          </a:prstGeom>
          <a:solidFill>
            <a:srgbClr val="99C94B">
              <a:alpha val="7821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8AB744"/>
        </a:solidFill>
        <a:effectLst/>
      </p:bgPr>
    </p:bg>
    <p:spTree>
      <p:nvGrpSpPr>
        <p:cNvPr id="1" name="Shape 212"/>
        <p:cNvGrpSpPr/>
        <p:nvPr/>
      </p:nvGrpSpPr>
      <p:grpSpPr>
        <a:xfrm>
          <a:off x="0" y="0"/>
          <a:ext cx="0" cy="0"/>
          <a:chOff x="0" y="0"/>
          <a:chExt cx="0" cy="0"/>
        </a:xfrm>
      </p:grpSpPr>
      <p:sp>
        <p:nvSpPr>
          <p:cNvPr id="213" name="Google Shape;213;p25"/>
          <p:cNvSpPr txBox="1">
            <a:spLocks noGrp="1"/>
          </p:cNvSpPr>
          <p:nvPr>
            <p:ph type="title"/>
          </p:nvPr>
        </p:nvSpPr>
        <p:spPr>
          <a:xfrm>
            <a:off x="415579" y="458892"/>
            <a:ext cx="11361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t>Here goes your map title.</a:t>
            </a:r>
            <a:endParaRPr/>
          </a:p>
        </p:txBody>
      </p:sp>
      <p:grpSp>
        <p:nvGrpSpPr>
          <p:cNvPr id="214" name="Google Shape;214;p25"/>
          <p:cNvGrpSpPr/>
          <p:nvPr/>
        </p:nvGrpSpPr>
        <p:grpSpPr>
          <a:xfrm>
            <a:off x="2199387" y="1831721"/>
            <a:ext cx="9214097" cy="4563220"/>
            <a:chOff x="275475" y="1342375"/>
            <a:chExt cx="7012250" cy="3021400"/>
          </a:xfrm>
        </p:grpSpPr>
        <p:sp>
          <p:nvSpPr>
            <p:cNvPr id="215" name="Google Shape;215;p25"/>
            <p:cNvSpPr/>
            <p:nvPr/>
          </p:nvSpPr>
          <p:spPr>
            <a:xfrm>
              <a:off x="4871175" y="2237375"/>
              <a:ext cx="257375" cy="209425"/>
            </a:xfrm>
            <a:custGeom>
              <a:avLst/>
              <a:gdLst/>
              <a:ahLst/>
              <a:cxnLst/>
              <a:rect l="l" t="t" r="r" b="b"/>
              <a:pathLst>
                <a:path w="10295" h="8377" extrusionOk="0">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16" name="Google Shape;216;p25"/>
            <p:cNvSpPr/>
            <p:nvPr/>
          </p:nvSpPr>
          <p:spPr>
            <a:xfrm>
              <a:off x="3951650" y="3212825"/>
              <a:ext cx="249075" cy="306150"/>
            </a:xfrm>
            <a:custGeom>
              <a:avLst/>
              <a:gdLst/>
              <a:ahLst/>
              <a:cxnLst/>
              <a:rect l="l" t="t" r="r" b="b"/>
              <a:pathLst>
                <a:path w="9963" h="12246" extrusionOk="0">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17" name="Google Shape;217;p25"/>
            <p:cNvSpPr/>
            <p:nvPr/>
          </p:nvSpPr>
          <p:spPr>
            <a:xfrm>
              <a:off x="4073750" y="2143225"/>
              <a:ext cx="34275" cy="68200"/>
            </a:xfrm>
            <a:custGeom>
              <a:avLst/>
              <a:gdLst/>
              <a:ahLst/>
              <a:cxnLst/>
              <a:rect l="l" t="t" r="r" b="b"/>
              <a:pathLst>
                <a:path w="1371" h="2728" extrusionOk="0">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18" name="Google Shape;218;p25"/>
            <p:cNvSpPr/>
            <p:nvPr/>
          </p:nvSpPr>
          <p:spPr>
            <a:xfrm>
              <a:off x="4728800" y="2520950"/>
              <a:ext cx="92750" cy="80775"/>
            </a:xfrm>
            <a:custGeom>
              <a:avLst/>
              <a:gdLst/>
              <a:ahLst/>
              <a:cxnLst/>
              <a:rect l="l" t="t" r="r" b="b"/>
              <a:pathLst>
                <a:path w="3710" h="3231" extrusionOk="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19" name="Google Shape;219;p25"/>
            <p:cNvSpPr/>
            <p:nvPr/>
          </p:nvSpPr>
          <p:spPr>
            <a:xfrm>
              <a:off x="2369900" y="3607675"/>
              <a:ext cx="310150" cy="748675"/>
            </a:xfrm>
            <a:custGeom>
              <a:avLst/>
              <a:gdLst/>
              <a:ahLst/>
              <a:cxnLst/>
              <a:rect l="l" t="t" r="r" b="b"/>
              <a:pathLst>
                <a:path w="12406" h="29947" extrusionOk="0">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20" name="Google Shape;220;p25"/>
            <p:cNvSpPr/>
            <p:nvPr/>
          </p:nvSpPr>
          <p:spPr>
            <a:xfrm>
              <a:off x="4521975" y="2175175"/>
              <a:ext cx="63650" cy="56500"/>
            </a:xfrm>
            <a:custGeom>
              <a:avLst/>
              <a:gdLst/>
              <a:ahLst/>
              <a:cxnLst/>
              <a:rect l="l" t="t" r="r" b="b"/>
              <a:pathLst>
                <a:path w="2546" h="2260" extrusionOk="0">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21" name="Google Shape;221;p25"/>
            <p:cNvSpPr/>
            <p:nvPr/>
          </p:nvSpPr>
          <p:spPr>
            <a:xfrm>
              <a:off x="5901700" y="3354050"/>
              <a:ext cx="798875" cy="747525"/>
            </a:xfrm>
            <a:custGeom>
              <a:avLst/>
              <a:gdLst/>
              <a:ahLst/>
              <a:cxnLst/>
              <a:rect l="l" t="t" r="r" b="b"/>
              <a:pathLst>
                <a:path w="31955" h="29901" extrusionOk="0">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22" name="Google Shape;222;p25"/>
            <p:cNvSpPr/>
            <p:nvPr/>
          </p:nvSpPr>
          <p:spPr>
            <a:xfrm>
              <a:off x="3889450" y="2003125"/>
              <a:ext cx="130975" cy="57950"/>
            </a:xfrm>
            <a:custGeom>
              <a:avLst/>
              <a:gdLst/>
              <a:ahLst/>
              <a:cxnLst/>
              <a:rect l="l" t="t" r="r" b="b"/>
              <a:pathLst>
                <a:path w="5239" h="2318" extrusionOk="0">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23" name="Google Shape;223;p25"/>
            <p:cNvSpPr/>
            <p:nvPr/>
          </p:nvSpPr>
          <p:spPr>
            <a:xfrm>
              <a:off x="4546500" y="2161475"/>
              <a:ext cx="104725" cy="81050"/>
            </a:xfrm>
            <a:custGeom>
              <a:avLst/>
              <a:gdLst/>
              <a:ahLst/>
              <a:cxnLst/>
              <a:rect l="l" t="t" r="r" b="b"/>
              <a:pathLst>
                <a:path w="4189" h="3242" extrusionOk="0">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24" name="Google Shape;224;p25"/>
            <p:cNvSpPr/>
            <p:nvPr/>
          </p:nvSpPr>
          <p:spPr>
            <a:xfrm>
              <a:off x="4302575" y="3165450"/>
              <a:ext cx="34825" cy="48250"/>
            </a:xfrm>
            <a:custGeom>
              <a:avLst/>
              <a:gdLst/>
              <a:ahLst/>
              <a:cxnLst/>
              <a:rect l="l" t="t" r="r" b="b"/>
              <a:pathLst>
                <a:path w="1393" h="1930" extrusionOk="0">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25" name="Google Shape;225;p25"/>
            <p:cNvSpPr/>
            <p:nvPr/>
          </p:nvSpPr>
          <p:spPr>
            <a:xfrm>
              <a:off x="3764775" y="1949775"/>
              <a:ext cx="63350" cy="42825"/>
            </a:xfrm>
            <a:custGeom>
              <a:avLst/>
              <a:gdLst/>
              <a:ahLst/>
              <a:cxnLst/>
              <a:rect l="l" t="t" r="r" b="b"/>
              <a:pathLst>
                <a:path w="2534" h="1713" extrusionOk="0">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26" name="Google Shape;226;p25"/>
            <p:cNvSpPr/>
            <p:nvPr/>
          </p:nvSpPr>
          <p:spPr>
            <a:xfrm>
              <a:off x="3736525" y="2834500"/>
              <a:ext cx="60500" cy="138400"/>
            </a:xfrm>
            <a:custGeom>
              <a:avLst/>
              <a:gdLst/>
              <a:ahLst/>
              <a:cxnLst/>
              <a:rect l="l" t="t" r="r" b="b"/>
              <a:pathLst>
                <a:path w="2420" h="5536" extrusionOk="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27" name="Google Shape;227;p25"/>
            <p:cNvSpPr/>
            <p:nvPr/>
          </p:nvSpPr>
          <p:spPr>
            <a:xfrm>
              <a:off x="3612125" y="2769175"/>
              <a:ext cx="152375" cy="124975"/>
            </a:xfrm>
            <a:custGeom>
              <a:avLst/>
              <a:gdLst/>
              <a:ahLst/>
              <a:cxnLst/>
              <a:rect l="l" t="t" r="r" b="b"/>
              <a:pathLst>
                <a:path w="6095" h="4999" extrusionOk="0">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28" name="Google Shape;228;p25"/>
            <p:cNvSpPr/>
            <p:nvPr/>
          </p:nvSpPr>
          <p:spPr>
            <a:xfrm>
              <a:off x="5438375" y="2512125"/>
              <a:ext cx="102725" cy="130975"/>
            </a:xfrm>
            <a:custGeom>
              <a:avLst/>
              <a:gdLst/>
              <a:ahLst/>
              <a:cxnLst/>
              <a:rect l="l" t="t" r="r" b="b"/>
              <a:pathLst>
                <a:path w="4109" h="5239" extrusionOk="0">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29" name="Google Shape;229;p25"/>
            <p:cNvSpPr/>
            <p:nvPr/>
          </p:nvSpPr>
          <p:spPr>
            <a:xfrm>
              <a:off x="4126250" y="2109550"/>
              <a:ext cx="111850" cy="65925"/>
            </a:xfrm>
            <a:custGeom>
              <a:avLst/>
              <a:gdLst/>
              <a:ahLst/>
              <a:cxnLst/>
              <a:rect l="l" t="t" r="r" b="b"/>
              <a:pathLst>
                <a:path w="4474" h="2637" extrusionOk="0">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30" name="Google Shape;230;p25"/>
            <p:cNvSpPr/>
            <p:nvPr/>
          </p:nvSpPr>
          <p:spPr>
            <a:xfrm>
              <a:off x="4004425" y="2087575"/>
              <a:ext cx="71075" cy="56800"/>
            </a:xfrm>
            <a:custGeom>
              <a:avLst/>
              <a:gdLst/>
              <a:ahLst/>
              <a:cxnLst/>
              <a:rect l="l" t="t" r="r" b="b"/>
              <a:pathLst>
                <a:path w="2843" h="2272" extrusionOk="0">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31" name="Google Shape;231;p25"/>
            <p:cNvSpPr/>
            <p:nvPr/>
          </p:nvSpPr>
          <p:spPr>
            <a:xfrm>
              <a:off x="4117700" y="1848775"/>
              <a:ext cx="158350" cy="104450"/>
            </a:xfrm>
            <a:custGeom>
              <a:avLst/>
              <a:gdLst/>
              <a:ahLst/>
              <a:cxnLst/>
              <a:rect l="l" t="t" r="r" b="b"/>
              <a:pathLst>
                <a:path w="6334" h="4178" extrusionOk="0">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32" name="Google Shape;232;p25"/>
            <p:cNvSpPr/>
            <p:nvPr/>
          </p:nvSpPr>
          <p:spPr>
            <a:xfrm>
              <a:off x="1953075" y="2692425"/>
              <a:ext cx="29125" cy="59375"/>
            </a:xfrm>
            <a:custGeom>
              <a:avLst/>
              <a:gdLst/>
              <a:ahLst/>
              <a:cxnLst/>
              <a:rect l="l" t="t" r="r" b="b"/>
              <a:pathLst>
                <a:path w="1165" h="2375" extrusionOk="0">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33" name="Google Shape;233;p25"/>
            <p:cNvSpPr/>
            <p:nvPr/>
          </p:nvSpPr>
          <p:spPr>
            <a:xfrm>
              <a:off x="2335100" y="3333800"/>
              <a:ext cx="250800" cy="297300"/>
            </a:xfrm>
            <a:custGeom>
              <a:avLst/>
              <a:gdLst/>
              <a:ahLst/>
              <a:cxnLst/>
              <a:rect l="l" t="t" r="r" b="b"/>
              <a:pathLst>
                <a:path w="10032" h="11892" extrusionOk="0">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34" name="Google Shape;234;p25"/>
            <p:cNvSpPr/>
            <p:nvPr/>
          </p:nvSpPr>
          <p:spPr>
            <a:xfrm>
              <a:off x="2242375" y="2993125"/>
              <a:ext cx="784625" cy="885325"/>
            </a:xfrm>
            <a:custGeom>
              <a:avLst/>
              <a:gdLst/>
              <a:ahLst/>
              <a:cxnLst/>
              <a:rect l="l" t="t" r="r" b="b"/>
              <a:pathLst>
                <a:path w="31385" h="35413" extrusionOk="0">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80709C"/>
                </a:solidFill>
                <a:latin typeface="Calibri"/>
                <a:ea typeface="Calibri"/>
                <a:cs typeface="Calibri"/>
                <a:sym typeface="Calibri"/>
              </a:endParaRPr>
            </a:p>
          </p:txBody>
        </p:sp>
        <p:sp>
          <p:nvSpPr>
            <p:cNvPr id="235" name="Google Shape;235;p25"/>
            <p:cNvSpPr/>
            <p:nvPr/>
          </p:nvSpPr>
          <p:spPr>
            <a:xfrm>
              <a:off x="6007825" y="2988575"/>
              <a:ext cx="23725" cy="32825"/>
            </a:xfrm>
            <a:custGeom>
              <a:avLst/>
              <a:gdLst/>
              <a:ahLst/>
              <a:cxnLst/>
              <a:rect l="l" t="t" r="r" b="b"/>
              <a:pathLst>
                <a:path w="949" h="1313" extrusionOk="0">
                  <a:moveTo>
                    <a:pt x="1" y="845"/>
                  </a:moveTo>
                  <a:lnTo>
                    <a:pt x="377" y="1313"/>
                  </a:lnTo>
                  <a:lnTo>
                    <a:pt x="537" y="993"/>
                  </a:lnTo>
                  <a:lnTo>
                    <a:pt x="925" y="1027"/>
                  </a:lnTo>
                  <a:lnTo>
                    <a:pt x="937" y="434"/>
                  </a:lnTo>
                  <a:lnTo>
                    <a:pt x="948" y="0"/>
                  </a:lnTo>
                  <a:lnTo>
                    <a:pt x="298" y="49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36" name="Google Shape;236;p25"/>
            <p:cNvSpPr/>
            <p:nvPr/>
          </p:nvSpPr>
          <p:spPr>
            <a:xfrm>
              <a:off x="5443775" y="2469900"/>
              <a:ext cx="64800" cy="36250"/>
            </a:xfrm>
            <a:custGeom>
              <a:avLst/>
              <a:gdLst/>
              <a:ahLst/>
              <a:cxnLst/>
              <a:rect l="l" t="t" r="r" b="b"/>
              <a:pathLst>
                <a:path w="2592" h="1450" extrusionOk="0">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37" name="Google Shape;237;p25"/>
            <p:cNvSpPr/>
            <p:nvPr/>
          </p:nvSpPr>
          <p:spPr>
            <a:xfrm>
              <a:off x="4109700" y="3512675"/>
              <a:ext cx="189175" cy="208300"/>
            </a:xfrm>
            <a:custGeom>
              <a:avLst/>
              <a:gdLst/>
              <a:ahLst/>
              <a:cxnLst/>
              <a:rect l="l" t="t" r="r" b="b"/>
              <a:pathLst>
                <a:path w="7567" h="8332" extrusionOk="0">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38" name="Google Shape;238;p25"/>
            <p:cNvSpPr/>
            <p:nvPr/>
          </p:nvSpPr>
          <p:spPr>
            <a:xfrm>
              <a:off x="4010425" y="2859325"/>
              <a:ext cx="258775" cy="201175"/>
            </a:xfrm>
            <a:custGeom>
              <a:avLst/>
              <a:gdLst/>
              <a:ahLst/>
              <a:cxnLst/>
              <a:rect l="l" t="t" r="r" b="b"/>
              <a:pathLst>
                <a:path w="10351" h="8047" extrusionOk="0">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39" name="Google Shape;239;p25"/>
            <p:cNvSpPr/>
            <p:nvPr/>
          </p:nvSpPr>
          <p:spPr>
            <a:xfrm>
              <a:off x="1465200" y="1347225"/>
              <a:ext cx="1519000" cy="811125"/>
            </a:xfrm>
            <a:custGeom>
              <a:avLst/>
              <a:gdLst/>
              <a:ahLst/>
              <a:cxnLst/>
              <a:rect l="l" t="t" r="r" b="b"/>
              <a:pathLst>
                <a:path w="60760" h="32445" extrusionOk="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40" name="Google Shape;240;p25"/>
            <p:cNvSpPr/>
            <p:nvPr/>
          </p:nvSpPr>
          <p:spPr>
            <a:xfrm>
              <a:off x="3828675" y="2029950"/>
              <a:ext cx="78200" cy="45675"/>
            </a:xfrm>
            <a:custGeom>
              <a:avLst/>
              <a:gdLst/>
              <a:ahLst/>
              <a:cxnLst/>
              <a:rect l="l" t="t" r="r" b="b"/>
              <a:pathLst>
                <a:path w="3128" h="1827" extrusionOk="0">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41" name="Google Shape;241;p25"/>
            <p:cNvSpPr/>
            <p:nvPr/>
          </p:nvSpPr>
          <p:spPr>
            <a:xfrm>
              <a:off x="2331975" y="3510975"/>
              <a:ext cx="267625" cy="852800"/>
            </a:xfrm>
            <a:custGeom>
              <a:avLst/>
              <a:gdLst/>
              <a:ahLst/>
              <a:cxnLst/>
              <a:rect l="l" t="t" r="r" b="b"/>
              <a:pathLst>
                <a:path w="10705" h="34112" extrusionOk="0">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42" name="Google Shape;242;p25"/>
            <p:cNvSpPr/>
            <p:nvPr/>
          </p:nvSpPr>
          <p:spPr>
            <a:xfrm>
              <a:off x="5085725" y="1906425"/>
              <a:ext cx="1024275" cy="792875"/>
            </a:xfrm>
            <a:custGeom>
              <a:avLst/>
              <a:gdLst/>
              <a:ahLst/>
              <a:cxnLst/>
              <a:rect l="l" t="t" r="r" b="b"/>
              <a:pathLst>
                <a:path w="40971" h="31715" extrusionOk="0">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43" name="Google Shape;243;p25"/>
            <p:cNvSpPr/>
            <p:nvPr/>
          </p:nvSpPr>
          <p:spPr>
            <a:xfrm>
              <a:off x="3549350" y="2873300"/>
              <a:ext cx="120725" cy="140400"/>
            </a:xfrm>
            <a:custGeom>
              <a:avLst/>
              <a:gdLst/>
              <a:ahLst/>
              <a:cxnLst/>
              <a:rect l="l" t="t" r="r" b="b"/>
              <a:pathLst>
                <a:path w="4829" h="5616" extrusionOk="0">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44" name="Google Shape;244;p25"/>
            <p:cNvSpPr/>
            <p:nvPr/>
          </p:nvSpPr>
          <p:spPr>
            <a:xfrm>
              <a:off x="3891450" y="2820250"/>
              <a:ext cx="150950" cy="252800"/>
            </a:xfrm>
            <a:custGeom>
              <a:avLst/>
              <a:gdLst/>
              <a:ahLst/>
              <a:cxnLst/>
              <a:rect l="l" t="t" r="r" b="b"/>
              <a:pathLst>
                <a:path w="6038" h="10112" extrusionOk="0">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45" name="Google Shape;245;p25"/>
            <p:cNvSpPr/>
            <p:nvPr/>
          </p:nvSpPr>
          <p:spPr>
            <a:xfrm>
              <a:off x="3965050" y="2992850"/>
              <a:ext cx="381200" cy="420000"/>
            </a:xfrm>
            <a:custGeom>
              <a:avLst/>
              <a:gdLst/>
              <a:ahLst/>
              <a:cxnLst/>
              <a:rect l="l" t="t" r="r" b="b"/>
              <a:pathLst>
                <a:path w="15248" h="16800" extrusionOk="0">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46" name="Google Shape;246;p25"/>
            <p:cNvSpPr/>
            <p:nvPr/>
          </p:nvSpPr>
          <p:spPr>
            <a:xfrm>
              <a:off x="3943375" y="3027375"/>
              <a:ext cx="147525" cy="198875"/>
            </a:xfrm>
            <a:custGeom>
              <a:avLst/>
              <a:gdLst/>
              <a:ahLst/>
              <a:cxnLst/>
              <a:rect l="l" t="t" r="r" b="b"/>
              <a:pathLst>
                <a:path w="5901" h="7955" extrusionOk="0">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47" name="Google Shape;247;p25"/>
            <p:cNvSpPr/>
            <p:nvPr/>
          </p:nvSpPr>
          <p:spPr>
            <a:xfrm>
              <a:off x="2138250" y="2829950"/>
              <a:ext cx="242825" cy="379750"/>
            </a:xfrm>
            <a:custGeom>
              <a:avLst/>
              <a:gdLst/>
              <a:ahLst/>
              <a:cxnLst/>
              <a:rect l="l" t="t" r="r" b="b"/>
              <a:pathLst>
                <a:path w="9713" h="15190" extrusionOk="0">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48" name="Google Shape;248;p25"/>
            <p:cNvSpPr/>
            <p:nvPr/>
          </p:nvSpPr>
          <p:spPr>
            <a:xfrm>
              <a:off x="2008150" y="2857625"/>
              <a:ext cx="65650" cy="67625"/>
            </a:xfrm>
            <a:custGeom>
              <a:avLst/>
              <a:gdLst/>
              <a:ahLst/>
              <a:cxnLst/>
              <a:rect l="l" t="t" r="r" b="b"/>
              <a:pathLst>
                <a:path w="2626" h="2705" extrusionOk="0">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49" name="Google Shape;249;p25"/>
            <p:cNvSpPr/>
            <p:nvPr/>
          </p:nvSpPr>
          <p:spPr>
            <a:xfrm>
              <a:off x="2054075" y="2586000"/>
              <a:ext cx="207450" cy="75650"/>
            </a:xfrm>
            <a:custGeom>
              <a:avLst/>
              <a:gdLst/>
              <a:ahLst/>
              <a:cxnLst/>
              <a:rect l="l" t="t" r="r" b="b"/>
              <a:pathLst>
                <a:path w="8298" h="3026" extrusionOk="0">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50" name="Google Shape;250;p25"/>
            <p:cNvSpPr/>
            <p:nvPr/>
          </p:nvSpPr>
          <p:spPr>
            <a:xfrm>
              <a:off x="3933950" y="1957475"/>
              <a:ext cx="116425" cy="56525"/>
            </a:xfrm>
            <a:custGeom>
              <a:avLst/>
              <a:gdLst/>
              <a:ahLst/>
              <a:cxnLst/>
              <a:rect l="l" t="t" r="r" b="b"/>
              <a:pathLst>
                <a:path w="4657" h="2261" extrusionOk="0">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51" name="Google Shape;251;p25"/>
            <p:cNvSpPr/>
            <p:nvPr/>
          </p:nvSpPr>
          <p:spPr>
            <a:xfrm>
              <a:off x="3824100" y="1873900"/>
              <a:ext cx="156675" cy="167775"/>
            </a:xfrm>
            <a:custGeom>
              <a:avLst/>
              <a:gdLst/>
              <a:ahLst/>
              <a:cxnLst/>
              <a:rect l="l" t="t" r="r" b="b"/>
              <a:pathLst>
                <a:path w="6267" h="6711" extrusionOk="0">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52" name="Google Shape;252;p25"/>
            <p:cNvSpPr/>
            <p:nvPr/>
          </p:nvSpPr>
          <p:spPr>
            <a:xfrm>
              <a:off x="4551075" y="2824225"/>
              <a:ext cx="32550" cy="39975"/>
            </a:xfrm>
            <a:custGeom>
              <a:avLst/>
              <a:gdLst/>
              <a:ahLst/>
              <a:cxnLst/>
              <a:rect l="l" t="t" r="r" b="b"/>
              <a:pathLst>
                <a:path w="1302" h="1599" extrusionOk="0">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53" name="Google Shape;253;p25"/>
            <p:cNvSpPr/>
            <p:nvPr/>
          </p:nvSpPr>
          <p:spPr>
            <a:xfrm>
              <a:off x="3855200" y="1815675"/>
              <a:ext cx="77350" cy="62225"/>
            </a:xfrm>
            <a:custGeom>
              <a:avLst/>
              <a:gdLst/>
              <a:ahLst/>
              <a:cxnLst/>
              <a:rect l="l" t="t" r="r" b="b"/>
              <a:pathLst>
                <a:path w="3094" h="2489" extrusionOk="0">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54" name="Google Shape;254;p25"/>
            <p:cNvSpPr/>
            <p:nvPr/>
          </p:nvSpPr>
          <p:spPr>
            <a:xfrm>
              <a:off x="2301725" y="2660750"/>
              <a:ext cx="71625" cy="52250"/>
            </a:xfrm>
            <a:custGeom>
              <a:avLst/>
              <a:gdLst/>
              <a:ahLst/>
              <a:cxnLst/>
              <a:rect l="l" t="t" r="r" b="b"/>
              <a:pathLst>
                <a:path w="2865" h="2090" extrusionOk="0">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55" name="Google Shape;255;p25"/>
            <p:cNvSpPr/>
            <p:nvPr/>
          </p:nvSpPr>
          <p:spPr>
            <a:xfrm>
              <a:off x="3553075" y="2269025"/>
              <a:ext cx="402875" cy="410600"/>
            </a:xfrm>
            <a:custGeom>
              <a:avLst/>
              <a:gdLst/>
              <a:ahLst/>
              <a:cxnLst/>
              <a:rect l="l" t="t" r="r" b="b"/>
              <a:pathLst>
                <a:path w="16115" h="16424" extrusionOk="0">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56" name="Google Shape;256;p25"/>
            <p:cNvSpPr/>
            <p:nvPr/>
          </p:nvSpPr>
          <p:spPr>
            <a:xfrm>
              <a:off x="2098875" y="3081000"/>
              <a:ext cx="114725" cy="143550"/>
            </a:xfrm>
            <a:custGeom>
              <a:avLst/>
              <a:gdLst/>
              <a:ahLst/>
              <a:cxnLst/>
              <a:rect l="l" t="t" r="r" b="b"/>
              <a:pathLst>
                <a:path w="4589" h="5742" extrusionOk="0">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57" name="Google Shape;257;p25"/>
            <p:cNvSpPr/>
            <p:nvPr/>
          </p:nvSpPr>
          <p:spPr>
            <a:xfrm>
              <a:off x="4196425" y="2395425"/>
              <a:ext cx="248250" cy="217700"/>
            </a:xfrm>
            <a:custGeom>
              <a:avLst/>
              <a:gdLst/>
              <a:ahLst/>
              <a:cxnLst/>
              <a:rect l="l" t="t" r="r" b="b"/>
              <a:pathLst>
                <a:path w="9930" h="8708" extrusionOk="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58" name="Google Shape;258;p25"/>
            <p:cNvSpPr/>
            <p:nvPr/>
          </p:nvSpPr>
          <p:spPr>
            <a:xfrm>
              <a:off x="4442375" y="2703850"/>
              <a:ext cx="136400" cy="125550"/>
            </a:xfrm>
            <a:custGeom>
              <a:avLst/>
              <a:gdLst/>
              <a:ahLst/>
              <a:cxnLst/>
              <a:rect l="l" t="t" r="r" b="b"/>
              <a:pathLst>
                <a:path w="5456" h="5022" extrusionOk="0">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59" name="Google Shape;259;p25"/>
            <p:cNvSpPr/>
            <p:nvPr/>
          </p:nvSpPr>
          <p:spPr>
            <a:xfrm>
              <a:off x="4098000" y="1776025"/>
              <a:ext cx="76500" cy="44825"/>
            </a:xfrm>
            <a:custGeom>
              <a:avLst/>
              <a:gdLst/>
              <a:ahLst/>
              <a:cxnLst/>
              <a:rect l="l" t="t" r="r" b="b"/>
              <a:pathLst>
                <a:path w="3060" h="1793" extrusionOk="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60" name="Google Shape;260;p25"/>
            <p:cNvSpPr/>
            <p:nvPr/>
          </p:nvSpPr>
          <p:spPr>
            <a:xfrm>
              <a:off x="4380175" y="2772875"/>
              <a:ext cx="296175" cy="261650"/>
            </a:xfrm>
            <a:custGeom>
              <a:avLst/>
              <a:gdLst/>
              <a:ahLst/>
              <a:cxnLst/>
              <a:rect l="l" t="t" r="r" b="b"/>
              <a:pathLst>
                <a:path w="11847" h="10466" extrusionOk="0">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61" name="Google Shape;261;p25"/>
            <p:cNvSpPr/>
            <p:nvPr/>
          </p:nvSpPr>
          <p:spPr>
            <a:xfrm>
              <a:off x="4022100" y="1565475"/>
              <a:ext cx="189775" cy="205450"/>
            </a:xfrm>
            <a:custGeom>
              <a:avLst/>
              <a:gdLst/>
              <a:ahLst/>
              <a:cxnLst/>
              <a:rect l="l" t="t" r="r" b="b"/>
              <a:pathLst>
                <a:path w="7591" h="8218" extrusionOk="0">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62" name="Google Shape;262;p25"/>
            <p:cNvSpPr/>
            <p:nvPr/>
          </p:nvSpPr>
          <p:spPr>
            <a:xfrm>
              <a:off x="7224100" y="3476725"/>
              <a:ext cx="63625" cy="50250"/>
            </a:xfrm>
            <a:custGeom>
              <a:avLst/>
              <a:gdLst/>
              <a:ahLst/>
              <a:cxnLst/>
              <a:rect l="l" t="t" r="r" b="b"/>
              <a:pathLst>
                <a:path w="2545" h="2010" extrusionOk="0">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63" name="Google Shape;263;p25"/>
            <p:cNvSpPr/>
            <p:nvPr/>
          </p:nvSpPr>
          <p:spPr>
            <a:xfrm>
              <a:off x="3897425" y="3059625"/>
              <a:ext cx="113300" cy="142950"/>
            </a:xfrm>
            <a:custGeom>
              <a:avLst/>
              <a:gdLst/>
              <a:ahLst/>
              <a:cxnLst/>
              <a:rect l="l" t="t" r="r" b="b"/>
              <a:pathLst>
                <a:path w="4532" h="5718" extrusionOk="0">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64" name="Google Shape;264;p25"/>
            <p:cNvSpPr/>
            <p:nvPr/>
          </p:nvSpPr>
          <p:spPr>
            <a:xfrm>
              <a:off x="3593575" y="1796275"/>
              <a:ext cx="156375" cy="186625"/>
            </a:xfrm>
            <a:custGeom>
              <a:avLst/>
              <a:gdLst/>
              <a:ahLst/>
              <a:cxnLst/>
              <a:rect l="l" t="t" r="r" b="b"/>
              <a:pathLst>
                <a:path w="6255" h="7465" extrusionOk="0">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65" name="Google Shape;265;p25"/>
            <p:cNvSpPr/>
            <p:nvPr/>
          </p:nvSpPr>
          <p:spPr>
            <a:xfrm>
              <a:off x="4445800" y="2124375"/>
              <a:ext cx="131825" cy="54825"/>
            </a:xfrm>
            <a:custGeom>
              <a:avLst/>
              <a:gdLst/>
              <a:ahLst/>
              <a:cxnLst/>
              <a:rect l="l" t="t" r="r" b="b"/>
              <a:pathLst>
                <a:path w="5273" h="2193" extrusionOk="0">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66" name="Google Shape;266;p25"/>
            <p:cNvSpPr/>
            <p:nvPr/>
          </p:nvSpPr>
          <p:spPr>
            <a:xfrm>
              <a:off x="3656350" y="2860475"/>
              <a:ext cx="85900" cy="144950"/>
            </a:xfrm>
            <a:custGeom>
              <a:avLst/>
              <a:gdLst/>
              <a:ahLst/>
              <a:cxnLst/>
              <a:rect l="l" t="t" r="r" b="b"/>
              <a:pathLst>
                <a:path w="3436" h="5798" extrusionOk="0">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67" name="Google Shape;267;p25"/>
            <p:cNvSpPr/>
            <p:nvPr/>
          </p:nvSpPr>
          <p:spPr>
            <a:xfrm>
              <a:off x="3419550" y="2826525"/>
              <a:ext cx="145250" cy="119850"/>
            </a:xfrm>
            <a:custGeom>
              <a:avLst/>
              <a:gdLst/>
              <a:ahLst/>
              <a:cxnLst/>
              <a:rect l="l" t="t" r="r" b="b"/>
              <a:pathLst>
                <a:path w="5810" h="4794" extrusionOk="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68" name="Google Shape;268;p25"/>
            <p:cNvSpPr/>
            <p:nvPr/>
          </p:nvSpPr>
          <p:spPr>
            <a:xfrm>
              <a:off x="3386450" y="2797425"/>
              <a:ext cx="59650" cy="16850"/>
            </a:xfrm>
            <a:custGeom>
              <a:avLst/>
              <a:gdLst/>
              <a:ahLst/>
              <a:cxnLst/>
              <a:rect l="l" t="t" r="r" b="b"/>
              <a:pathLst>
                <a:path w="2386" h="674" extrusionOk="0">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69" name="Google Shape;269;p25"/>
            <p:cNvSpPr/>
            <p:nvPr/>
          </p:nvSpPr>
          <p:spPr>
            <a:xfrm>
              <a:off x="3389300" y="2825675"/>
              <a:ext cx="59375" cy="35950"/>
            </a:xfrm>
            <a:custGeom>
              <a:avLst/>
              <a:gdLst/>
              <a:ahLst/>
              <a:cxnLst/>
              <a:rect l="l" t="t" r="r" b="b"/>
              <a:pathLst>
                <a:path w="2375" h="1438" extrusionOk="0">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70" name="Google Shape;270;p25"/>
            <p:cNvSpPr/>
            <p:nvPr/>
          </p:nvSpPr>
          <p:spPr>
            <a:xfrm>
              <a:off x="3907700" y="3060175"/>
              <a:ext cx="39675" cy="28850"/>
            </a:xfrm>
            <a:custGeom>
              <a:avLst/>
              <a:gdLst/>
              <a:ahLst/>
              <a:cxnLst/>
              <a:rect l="l" t="t" r="r" b="b"/>
              <a:pathLst>
                <a:path w="1587" h="1154" extrusionOk="0">
                  <a:moveTo>
                    <a:pt x="1587" y="24"/>
                  </a:moveTo>
                  <a:lnTo>
                    <a:pt x="275" y="1"/>
                  </a:lnTo>
                  <a:lnTo>
                    <a:pt x="1" y="1028"/>
                  </a:lnTo>
                  <a:lnTo>
                    <a:pt x="149" y="1153"/>
                  </a:lnTo>
                  <a:lnTo>
                    <a:pt x="423" y="1119"/>
                  </a:lnTo>
                  <a:lnTo>
                    <a:pt x="1587" y="111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71" name="Google Shape;271;p25"/>
            <p:cNvSpPr/>
            <p:nvPr/>
          </p:nvSpPr>
          <p:spPr>
            <a:xfrm>
              <a:off x="4094300" y="2162625"/>
              <a:ext cx="123275" cy="157225"/>
            </a:xfrm>
            <a:custGeom>
              <a:avLst/>
              <a:gdLst/>
              <a:ahLst/>
              <a:cxnLst/>
              <a:rect l="l" t="t" r="r" b="b"/>
              <a:pathLst>
                <a:path w="4931" h="6289" extrusionOk="0">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72" name="Google Shape;272;p25"/>
            <p:cNvSpPr/>
            <p:nvPr/>
          </p:nvSpPr>
          <p:spPr>
            <a:xfrm>
              <a:off x="2778475" y="1342375"/>
              <a:ext cx="794300" cy="424550"/>
            </a:xfrm>
            <a:custGeom>
              <a:avLst/>
              <a:gdLst/>
              <a:ahLst/>
              <a:cxnLst/>
              <a:rect l="l" t="t" r="r" b="b"/>
              <a:pathLst>
                <a:path w="31772" h="16982" extrusionOk="0">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73" name="Google Shape;273;p25"/>
            <p:cNvSpPr/>
            <p:nvPr/>
          </p:nvSpPr>
          <p:spPr>
            <a:xfrm>
              <a:off x="1890025" y="2707825"/>
              <a:ext cx="82475" cy="92750"/>
            </a:xfrm>
            <a:custGeom>
              <a:avLst/>
              <a:gdLst/>
              <a:ahLst/>
              <a:cxnLst/>
              <a:rect l="l" t="t" r="r" b="b"/>
              <a:pathLst>
                <a:path w="3299" h="3710" extrusionOk="0">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74" name="Google Shape;274;p25"/>
            <p:cNvSpPr/>
            <p:nvPr/>
          </p:nvSpPr>
          <p:spPr>
            <a:xfrm>
              <a:off x="2492600" y="2922100"/>
              <a:ext cx="95875" cy="161225"/>
            </a:xfrm>
            <a:custGeom>
              <a:avLst/>
              <a:gdLst/>
              <a:ahLst/>
              <a:cxnLst/>
              <a:rect l="l" t="t" r="r" b="b"/>
              <a:pathLst>
                <a:path w="3835" h="6449" extrusionOk="0">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75" name="Google Shape;275;p25"/>
            <p:cNvSpPr/>
            <p:nvPr/>
          </p:nvSpPr>
          <p:spPr>
            <a:xfrm>
              <a:off x="1947100" y="2748925"/>
              <a:ext cx="124400" cy="68775"/>
            </a:xfrm>
            <a:custGeom>
              <a:avLst/>
              <a:gdLst/>
              <a:ahLst/>
              <a:cxnLst/>
              <a:rect l="l" t="t" r="r" b="b"/>
              <a:pathLst>
                <a:path w="4976" h="2751" extrusionOk="0">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76" name="Google Shape;276;p25"/>
            <p:cNvSpPr/>
            <p:nvPr/>
          </p:nvSpPr>
          <p:spPr>
            <a:xfrm>
              <a:off x="3966475" y="2059325"/>
              <a:ext cx="102725" cy="88475"/>
            </a:xfrm>
            <a:custGeom>
              <a:avLst/>
              <a:gdLst/>
              <a:ahLst/>
              <a:cxnLst/>
              <a:rect l="l" t="t" r="r" b="b"/>
              <a:pathLst>
                <a:path w="4109" h="3539" extrusionOk="0">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77" name="Google Shape;277;p25"/>
            <p:cNvSpPr/>
            <p:nvPr/>
          </p:nvSpPr>
          <p:spPr>
            <a:xfrm>
              <a:off x="2251225" y="2660475"/>
              <a:ext cx="58225" cy="42525"/>
            </a:xfrm>
            <a:custGeom>
              <a:avLst/>
              <a:gdLst/>
              <a:ahLst/>
              <a:cxnLst/>
              <a:rect l="l" t="t" r="r" b="b"/>
              <a:pathLst>
                <a:path w="2329" h="1701" extrusionOk="0">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78" name="Google Shape;278;p25"/>
            <p:cNvSpPr/>
            <p:nvPr/>
          </p:nvSpPr>
          <p:spPr>
            <a:xfrm>
              <a:off x="4009275" y="2012550"/>
              <a:ext cx="113000" cy="63350"/>
            </a:xfrm>
            <a:custGeom>
              <a:avLst/>
              <a:gdLst/>
              <a:ahLst/>
              <a:cxnLst/>
              <a:rect l="l" t="t" r="r" b="b"/>
              <a:pathLst>
                <a:path w="4520" h="2534" extrusionOk="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79" name="Google Shape;279;p25"/>
            <p:cNvSpPr/>
            <p:nvPr/>
          </p:nvSpPr>
          <p:spPr>
            <a:xfrm>
              <a:off x="5628375" y="2987725"/>
              <a:ext cx="917850" cy="359500"/>
            </a:xfrm>
            <a:custGeom>
              <a:avLst/>
              <a:gdLst/>
              <a:ahLst/>
              <a:cxnLst/>
              <a:rect l="l" t="t" r="r" b="b"/>
              <a:pathLst>
                <a:path w="36714" h="14380" extrusionOk="0">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80" name="Google Shape;280;p25"/>
            <p:cNvSpPr/>
            <p:nvPr/>
          </p:nvSpPr>
          <p:spPr>
            <a:xfrm>
              <a:off x="5054350" y="2306700"/>
              <a:ext cx="552950" cy="624825"/>
            </a:xfrm>
            <a:custGeom>
              <a:avLst/>
              <a:gdLst/>
              <a:ahLst/>
              <a:cxnLst/>
              <a:rect l="l" t="t" r="r" b="b"/>
              <a:pathLst>
                <a:path w="22118" h="24993" extrusionOk="0">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81" name="Google Shape;281;p25"/>
            <p:cNvSpPr/>
            <p:nvPr/>
          </p:nvSpPr>
          <p:spPr>
            <a:xfrm>
              <a:off x="3550225" y="1870750"/>
              <a:ext cx="68775" cy="74775"/>
            </a:xfrm>
            <a:custGeom>
              <a:avLst/>
              <a:gdLst/>
              <a:ahLst/>
              <a:cxnLst/>
              <a:rect l="l" t="t" r="r" b="b"/>
              <a:pathLst>
                <a:path w="2751" h="2991" extrusionOk="0">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82" name="Google Shape;282;p25"/>
            <p:cNvSpPr/>
            <p:nvPr/>
          </p:nvSpPr>
          <p:spPr>
            <a:xfrm>
              <a:off x="4538525" y="2209700"/>
              <a:ext cx="412575" cy="333525"/>
            </a:xfrm>
            <a:custGeom>
              <a:avLst/>
              <a:gdLst/>
              <a:ahLst/>
              <a:cxnLst/>
              <a:rect l="l" t="t" r="r" b="b"/>
              <a:pathLst>
                <a:path w="16503" h="13341" extrusionOk="0">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83" name="Google Shape;283;p25"/>
            <p:cNvSpPr/>
            <p:nvPr/>
          </p:nvSpPr>
          <p:spPr>
            <a:xfrm>
              <a:off x="4458925" y="2262750"/>
              <a:ext cx="197150" cy="189200"/>
            </a:xfrm>
            <a:custGeom>
              <a:avLst/>
              <a:gdLst/>
              <a:ahLst/>
              <a:cxnLst/>
              <a:rect l="l" t="t" r="r" b="b"/>
              <a:pathLst>
                <a:path w="7886" h="7568" extrusionOk="0">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84" name="Google Shape;284;p25"/>
            <p:cNvSpPr/>
            <p:nvPr/>
          </p:nvSpPr>
          <p:spPr>
            <a:xfrm>
              <a:off x="3353350" y="1635650"/>
              <a:ext cx="161225" cy="60525"/>
            </a:xfrm>
            <a:custGeom>
              <a:avLst/>
              <a:gdLst/>
              <a:ahLst/>
              <a:cxnLst/>
              <a:rect l="l" t="t" r="r" b="b"/>
              <a:pathLst>
                <a:path w="6449" h="2421" extrusionOk="0">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85" name="Google Shape;285;p25"/>
            <p:cNvSpPr/>
            <p:nvPr/>
          </p:nvSpPr>
          <p:spPr>
            <a:xfrm>
              <a:off x="4377875" y="2357200"/>
              <a:ext cx="26000" cy="85600"/>
            </a:xfrm>
            <a:custGeom>
              <a:avLst/>
              <a:gdLst/>
              <a:ahLst/>
              <a:cxnLst/>
              <a:rect l="l" t="t" r="r" b="b"/>
              <a:pathLst>
                <a:path w="1040" h="3424" extrusionOk="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86" name="Google Shape;286;p25"/>
            <p:cNvSpPr/>
            <p:nvPr/>
          </p:nvSpPr>
          <p:spPr>
            <a:xfrm>
              <a:off x="3842650" y="2045925"/>
              <a:ext cx="219725" cy="234550"/>
            </a:xfrm>
            <a:custGeom>
              <a:avLst/>
              <a:gdLst/>
              <a:ahLst/>
              <a:cxnLst/>
              <a:rect l="l" t="t" r="r" b="b"/>
              <a:pathLst>
                <a:path w="8789" h="9382" extrusionOk="0">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87" name="Google Shape;287;p25"/>
            <p:cNvSpPr/>
            <p:nvPr/>
          </p:nvSpPr>
          <p:spPr>
            <a:xfrm>
              <a:off x="2174750" y="2691850"/>
              <a:ext cx="41400" cy="18575"/>
            </a:xfrm>
            <a:custGeom>
              <a:avLst/>
              <a:gdLst/>
              <a:ahLst/>
              <a:cxnLst/>
              <a:rect l="l" t="t" r="r" b="b"/>
              <a:pathLst>
                <a:path w="1656" h="743" extrusionOk="0">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88" name="Google Shape;288;p25"/>
            <p:cNvSpPr/>
            <p:nvPr/>
          </p:nvSpPr>
          <p:spPr>
            <a:xfrm>
              <a:off x="4394425" y="2355200"/>
              <a:ext cx="75350" cy="94450"/>
            </a:xfrm>
            <a:custGeom>
              <a:avLst/>
              <a:gdLst/>
              <a:ahLst/>
              <a:cxnLst/>
              <a:rect l="l" t="t" r="r" b="b"/>
              <a:pathLst>
                <a:path w="3014" h="3778" extrusionOk="0">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89" name="Google Shape;289;p25"/>
            <p:cNvSpPr/>
            <p:nvPr/>
          </p:nvSpPr>
          <p:spPr>
            <a:xfrm>
              <a:off x="6182725" y="2080450"/>
              <a:ext cx="189475" cy="327850"/>
            </a:xfrm>
            <a:custGeom>
              <a:avLst/>
              <a:gdLst/>
              <a:ahLst/>
              <a:cxnLst/>
              <a:rect l="l" t="t" r="r" b="b"/>
              <a:pathLst>
                <a:path w="7579" h="13114" extrusionOk="0">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90" name="Google Shape;290;p25"/>
            <p:cNvSpPr/>
            <p:nvPr/>
          </p:nvSpPr>
          <p:spPr>
            <a:xfrm>
              <a:off x="4538525" y="1865050"/>
              <a:ext cx="710700" cy="323275"/>
            </a:xfrm>
            <a:custGeom>
              <a:avLst/>
              <a:gdLst/>
              <a:ahLst/>
              <a:cxnLst/>
              <a:rect l="l" t="t" r="r" b="b"/>
              <a:pathLst>
                <a:path w="28428" h="12931" extrusionOk="0">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91" name="Google Shape;291;p25"/>
            <p:cNvSpPr/>
            <p:nvPr/>
          </p:nvSpPr>
          <p:spPr>
            <a:xfrm>
              <a:off x="4400700" y="2987150"/>
              <a:ext cx="158675" cy="231125"/>
            </a:xfrm>
            <a:custGeom>
              <a:avLst/>
              <a:gdLst/>
              <a:ahLst/>
              <a:cxnLst/>
              <a:rect l="l" t="t" r="r" b="b"/>
              <a:pathLst>
                <a:path w="6347" h="9245" extrusionOk="0">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92" name="Google Shape;292;p25"/>
            <p:cNvSpPr/>
            <p:nvPr/>
          </p:nvSpPr>
          <p:spPr>
            <a:xfrm>
              <a:off x="5005550" y="2130100"/>
              <a:ext cx="179775" cy="89325"/>
            </a:xfrm>
            <a:custGeom>
              <a:avLst/>
              <a:gdLst/>
              <a:ahLst/>
              <a:cxnLst/>
              <a:rect l="l" t="t" r="r" b="b"/>
              <a:pathLst>
                <a:path w="7191" h="3573" extrusionOk="0">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93" name="Google Shape;293;p25"/>
            <p:cNvSpPr/>
            <p:nvPr/>
          </p:nvSpPr>
          <p:spPr>
            <a:xfrm>
              <a:off x="5756200" y="2781725"/>
              <a:ext cx="105000" cy="92475"/>
            </a:xfrm>
            <a:custGeom>
              <a:avLst/>
              <a:gdLst/>
              <a:ahLst/>
              <a:cxnLst/>
              <a:rect l="l" t="t" r="r" b="b"/>
              <a:pathLst>
                <a:path w="4200" h="3699" extrusionOk="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94" name="Google Shape;294;p25"/>
            <p:cNvSpPr/>
            <p:nvPr/>
          </p:nvSpPr>
          <p:spPr>
            <a:xfrm>
              <a:off x="6077175" y="2234525"/>
              <a:ext cx="84175" cy="97575"/>
            </a:xfrm>
            <a:custGeom>
              <a:avLst/>
              <a:gdLst/>
              <a:ahLst/>
              <a:cxnLst/>
              <a:rect l="l" t="t" r="r" b="b"/>
              <a:pathLst>
                <a:path w="3367" h="3903" extrusionOk="0">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95" name="Google Shape;295;p25"/>
            <p:cNvSpPr/>
            <p:nvPr/>
          </p:nvSpPr>
          <p:spPr>
            <a:xfrm>
              <a:off x="4620100" y="2429950"/>
              <a:ext cx="37125" cy="35125"/>
            </a:xfrm>
            <a:custGeom>
              <a:avLst/>
              <a:gdLst/>
              <a:ahLst/>
              <a:cxnLst/>
              <a:rect l="l" t="t" r="r" b="b"/>
              <a:pathLst>
                <a:path w="1485" h="1405" extrusionOk="0">
                  <a:moveTo>
                    <a:pt x="982" y="80"/>
                  </a:moveTo>
                  <a:lnTo>
                    <a:pt x="457" y="0"/>
                  </a:lnTo>
                  <a:lnTo>
                    <a:pt x="1" y="879"/>
                  </a:lnTo>
                  <a:lnTo>
                    <a:pt x="697" y="959"/>
                  </a:lnTo>
                  <a:lnTo>
                    <a:pt x="937" y="1404"/>
                  </a:lnTo>
                  <a:lnTo>
                    <a:pt x="1485" y="1370"/>
                  </a:lnTo>
                  <a:lnTo>
                    <a:pt x="1142" y="685"/>
                  </a:lnTo>
                  <a:lnTo>
                    <a:pt x="1176" y="48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96" name="Google Shape;296;p25"/>
            <p:cNvSpPr/>
            <p:nvPr/>
          </p:nvSpPr>
          <p:spPr>
            <a:xfrm>
              <a:off x="5691150" y="2602275"/>
              <a:ext cx="164075" cy="194600"/>
            </a:xfrm>
            <a:custGeom>
              <a:avLst/>
              <a:gdLst/>
              <a:ahLst/>
              <a:cxnLst/>
              <a:rect l="l" t="t" r="r" b="b"/>
              <a:pathLst>
                <a:path w="6563" h="7784" extrusionOk="0">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97" name="Google Shape;297;p25"/>
            <p:cNvSpPr/>
            <p:nvPr/>
          </p:nvSpPr>
          <p:spPr>
            <a:xfrm>
              <a:off x="4390150" y="2326375"/>
              <a:ext cx="25125" cy="35125"/>
            </a:xfrm>
            <a:custGeom>
              <a:avLst/>
              <a:gdLst/>
              <a:ahLst/>
              <a:cxnLst/>
              <a:rect l="l" t="t" r="r" b="b"/>
              <a:pathLst>
                <a:path w="1005" h="1405" extrusionOk="0">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98" name="Google Shape;298;p25"/>
            <p:cNvSpPr/>
            <p:nvPr/>
          </p:nvSpPr>
          <p:spPr>
            <a:xfrm>
              <a:off x="3492575" y="2918100"/>
              <a:ext cx="77925" cy="95325"/>
            </a:xfrm>
            <a:custGeom>
              <a:avLst/>
              <a:gdLst/>
              <a:ahLst/>
              <a:cxnLst/>
              <a:rect l="l" t="t" r="r" b="b"/>
              <a:pathLst>
                <a:path w="3117" h="3813" extrusionOk="0">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299" name="Google Shape;299;p25"/>
            <p:cNvSpPr/>
            <p:nvPr/>
          </p:nvSpPr>
          <p:spPr>
            <a:xfrm>
              <a:off x="3902575" y="2360625"/>
              <a:ext cx="311000" cy="307300"/>
            </a:xfrm>
            <a:custGeom>
              <a:avLst/>
              <a:gdLst/>
              <a:ahLst/>
              <a:cxnLst/>
              <a:rect l="l" t="t" r="r" b="b"/>
              <a:pathLst>
                <a:path w="12440" h="12292" extrusionOk="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00" name="Google Shape;300;p25"/>
            <p:cNvSpPr/>
            <p:nvPr/>
          </p:nvSpPr>
          <p:spPr>
            <a:xfrm>
              <a:off x="5313675" y="2889275"/>
              <a:ext cx="42550" cy="87625"/>
            </a:xfrm>
            <a:custGeom>
              <a:avLst/>
              <a:gdLst/>
              <a:ahLst/>
              <a:cxnLst/>
              <a:rect l="l" t="t" r="r" b="b"/>
              <a:pathLst>
                <a:path w="1702" h="3505" extrusionOk="0">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01" name="Google Shape;301;p25"/>
            <p:cNvSpPr/>
            <p:nvPr/>
          </p:nvSpPr>
          <p:spPr>
            <a:xfrm>
              <a:off x="4240950" y="3762025"/>
              <a:ext cx="45950" cy="45400"/>
            </a:xfrm>
            <a:custGeom>
              <a:avLst/>
              <a:gdLst/>
              <a:ahLst/>
              <a:cxnLst/>
              <a:rect l="l" t="t" r="r" b="b"/>
              <a:pathLst>
                <a:path w="1838" h="1816" extrusionOk="0">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02" name="Google Shape;302;p25"/>
            <p:cNvSpPr/>
            <p:nvPr/>
          </p:nvSpPr>
          <p:spPr>
            <a:xfrm>
              <a:off x="4070900" y="1843925"/>
              <a:ext cx="94750" cy="52825"/>
            </a:xfrm>
            <a:custGeom>
              <a:avLst/>
              <a:gdLst/>
              <a:ahLst/>
              <a:cxnLst/>
              <a:rect l="l" t="t" r="r" b="b"/>
              <a:pathLst>
                <a:path w="3790" h="2113" extrusionOk="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03" name="Google Shape;303;p25"/>
            <p:cNvSpPr/>
            <p:nvPr/>
          </p:nvSpPr>
          <p:spPr>
            <a:xfrm>
              <a:off x="3820400" y="1979175"/>
              <a:ext cx="9725" cy="15125"/>
            </a:xfrm>
            <a:custGeom>
              <a:avLst/>
              <a:gdLst/>
              <a:ahLst/>
              <a:cxnLst/>
              <a:rect l="l" t="t" r="r" b="b"/>
              <a:pathLst>
                <a:path w="389" h="605" extrusionOk="0">
                  <a:moveTo>
                    <a:pt x="366" y="594"/>
                  </a:moveTo>
                  <a:lnTo>
                    <a:pt x="389" y="206"/>
                  </a:lnTo>
                  <a:lnTo>
                    <a:pt x="252" y="0"/>
                  </a:lnTo>
                  <a:lnTo>
                    <a:pt x="58" y="34"/>
                  </a:lnTo>
                  <a:lnTo>
                    <a:pt x="1" y="536"/>
                  </a:lnTo>
                  <a:lnTo>
                    <a:pt x="160" y="60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04" name="Google Shape;304;p25"/>
            <p:cNvSpPr/>
            <p:nvPr/>
          </p:nvSpPr>
          <p:spPr>
            <a:xfrm>
              <a:off x="4068900" y="1810550"/>
              <a:ext cx="119275" cy="49950"/>
            </a:xfrm>
            <a:custGeom>
              <a:avLst/>
              <a:gdLst/>
              <a:ahLst/>
              <a:cxnLst/>
              <a:rect l="l" t="t" r="r" b="b"/>
              <a:pathLst>
                <a:path w="4771" h="1998" extrusionOk="0">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05" name="Google Shape;305;p25"/>
            <p:cNvSpPr/>
            <p:nvPr/>
          </p:nvSpPr>
          <p:spPr>
            <a:xfrm>
              <a:off x="3387025" y="2300700"/>
              <a:ext cx="313000" cy="325550"/>
            </a:xfrm>
            <a:custGeom>
              <a:avLst/>
              <a:gdLst/>
              <a:ahLst/>
              <a:cxnLst/>
              <a:rect l="l" t="t" r="r" b="b"/>
              <a:pathLst>
                <a:path w="12520" h="13022" extrusionOk="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06" name="Google Shape;306;p25"/>
            <p:cNvSpPr/>
            <p:nvPr/>
          </p:nvSpPr>
          <p:spPr>
            <a:xfrm>
              <a:off x="4189875" y="2015975"/>
              <a:ext cx="65925" cy="65925"/>
            </a:xfrm>
            <a:custGeom>
              <a:avLst/>
              <a:gdLst/>
              <a:ahLst/>
              <a:cxnLst/>
              <a:rect l="l" t="t" r="r" b="b"/>
              <a:pathLst>
                <a:path w="2637" h="2637" extrusionOk="0">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07" name="Google Shape;307;p25"/>
            <p:cNvSpPr/>
            <p:nvPr/>
          </p:nvSpPr>
          <p:spPr>
            <a:xfrm>
              <a:off x="4569600" y="3385425"/>
              <a:ext cx="153250" cy="307875"/>
            </a:xfrm>
            <a:custGeom>
              <a:avLst/>
              <a:gdLst/>
              <a:ahLst/>
              <a:cxnLst/>
              <a:rect l="l" t="t" r="r" b="b"/>
              <a:pathLst>
                <a:path w="6130" h="12315" extrusionOk="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08" name="Google Shape;308;p25"/>
            <p:cNvSpPr/>
            <p:nvPr/>
          </p:nvSpPr>
          <p:spPr>
            <a:xfrm>
              <a:off x="1486900" y="2369750"/>
              <a:ext cx="529250" cy="412575"/>
            </a:xfrm>
            <a:custGeom>
              <a:avLst/>
              <a:gdLst/>
              <a:ahLst/>
              <a:cxnLst/>
              <a:rect l="l" t="t" r="r" b="b"/>
              <a:pathLst>
                <a:path w="21170" h="16503" extrusionOk="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09" name="Google Shape;309;p25"/>
            <p:cNvSpPr/>
            <p:nvPr/>
          </p:nvSpPr>
          <p:spPr>
            <a:xfrm>
              <a:off x="4096575" y="2151500"/>
              <a:ext cx="45950" cy="32825"/>
            </a:xfrm>
            <a:custGeom>
              <a:avLst/>
              <a:gdLst/>
              <a:ahLst/>
              <a:cxnLst/>
              <a:rect l="l" t="t" r="r" b="b"/>
              <a:pathLst>
                <a:path w="1838" h="1313" extrusionOk="0">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10" name="Google Shape;310;p25"/>
            <p:cNvSpPr/>
            <p:nvPr/>
          </p:nvSpPr>
          <p:spPr>
            <a:xfrm>
              <a:off x="3479450" y="2545500"/>
              <a:ext cx="326425" cy="337525"/>
            </a:xfrm>
            <a:custGeom>
              <a:avLst/>
              <a:gdLst/>
              <a:ahLst/>
              <a:cxnLst/>
              <a:rect l="l" t="t" r="r" b="b"/>
              <a:pathLst>
                <a:path w="13057" h="13501" extrusionOk="0">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11" name="Google Shape;311;p25"/>
            <p:cNvSpPr/>
            <p:nvPr/>
          </p:nvSpPr>
          <p:spPr>
            <a:xfrm>
              <a:off x="5533650" y="2469325"/>
              <a:ext cx="174925" cy="417425"/>
            </a:xfrm>
            <a:custGeom>
              <a:avLst/>
              <a:gdLst/>
              <a:ahLst/>
              <a:cxnLst/>
              <a:rect l="l" t="t" r="r" b="b"/>
              <a:pathLst>
                <a:path w="6997" h="16697" extrusionOk="0">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12" name="Google Shape;312;p25"/>
            <p:cNvSpPr/>
            <p:nvPr/>
          </p:nvSpPr>
          <p:spPr>
            <a:xfrm>
              <a:off x="4057775" y="2124950"/>
              <a:ext cx="33400" cy="36275"/>
            </a:xfrm>
            <a:custGeom>
              <a:avLst/>
              <a:gdLst/>
              <a:ahLst/>
              <a:cxnLst/>
              <a:rect l="l" t="t" r="r" b="b"/>
              <a:pathLst>
                <a:path w="1336" h="1451" extrusionOk="0">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13" name="Google Shape;313;p25"/>
            <p:cNvSpPr/>
            <p:nvPr/>
          </p:nvSpPr>
          <p:spPr>
            <a:xfrm>
              <a:off x="5255200" y="1937225"/>
              <a:ext cx="593450" cy="230275"/>
            </a:xfrm>
            <a:custGeom>
              <a:avLst/>
              <a:gdLst/>
              <a:ahLst/>
              <a:cxnLst/>
              <a:rect l="l" t="t" r="r" b="b"/>
              <a:pathLst>
                <a:path w="23738" h="9211" extrusionOk="0">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14" name="Google Shape;314;p25"/>
            <p:cNvSpPr/>
            <p:nvPr/>
          </p:nvSpPr>
          <p:spPr>
            <a:xfrm>
              <a:off x="4320550" y="3346350"/>
              <a:ext cx="210275" cy="372625"/>
            </a:xfrm>
            <a:custGeom>
              <a:avLst/>
              <a:gdLst/>
              <a:ahLst/>
              <a:cxnLst/>
              <a:rect l="l" t="t" r="r" b="b"/>
              <a:pathLst>
                <a:path w="8411" h="14905" extrusionOk="0">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15" name="Google Shape;315;p25"/>
            <p:cNvSpPr/>
            <p:nvPr/>
          </p:nvSpPr>
          <p:spPr>
            <a:xfrm>
              <a:off x="3386175" y="2490425"/>
              <a:ext cx="239400" cy="290175"/>
            </a:xfrm>
            <a:custGeom>
              <a:avLst/>
              <a:gdLst/>
              <a:ahLst/>
              <a:cxnLst/>
              <a:rect l="l" t="t" r="r" b="b"/>
              <a:pathLst>
                <a:path w="9576" h="11607" extrusionOk="0">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16" name="Google Shape;316;p25"/>
            <p:cNvSpPr/>
            <p:nvPr/>
          </p:nvSpPr>
          <p:spPr>
            <a:xfrm>
              <a:off x="4371050" y="3321525"/>
              <a:ext cx="59350" cy="172050"/>
            </a:xfrm>
            <a:custGeom>
              <a:avLst/>
              <a:gdLst/>
              <a:ahLst/>
              <a:cxnLst/>
              <a:rect l="l" t="t" r="r" b="b"/>
              <a:pathLst>
                <a:path w="2374" h="6882" extrusionOk="0">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17" name="Google Shape;317;p25"/>
            <p:cNvSpPr/>
            <p:nvPr/>
          </p:nvSpPr>
          <p:spPr>
            <a:xfrm>
              <a:off x="5723100" y="2954900"/>
              <a:ext cx="383475" cy="139550"/>
            </a:xfrm>
            <a:custGeom>
              <a:avLst/>
              <a:gdLst/>
              <a:ahLst/>
              <a:cxnLst/>
              <a:rect l="l" t="t" r="r" b="b"/>
              <a:pathLst>
                <a:path w="15339" h="5582" extrusionOk="0">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18" name="Google Shape;318;p25"/>
            <p:cNvSpPr/>
            <p:nvPr/>
          </p:nvSpPr>
          <p:spPr>
            <a:xfrm>
              <a:off x="3953650" y="3496700"/>
              <a:ext cx="263350" cy="274775"/>
            </a:xfrm>
            <a:custGeom>
              <a:avLst/>
              <a:gdLst/>
              <a:ahLst/>
              <a:cxnLst/>
              <a:rect l="l" t="t" r="r" b="b"/>
              <a:pathLst>
                <a:path w="10534" h="10991" extrusionOk="0">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19" name="Google Shape;319;p25"/>
            <p:cNvSpPr/>
            <p:nvPr/>
          </p:nvSpPr>
          <p:spPr>
            <a:xfrm>
              <a:off x="3727100" y="2579450"/>
              <a:ext cx="307025" cy="268200"/>
            </a:xfrm>
            <a:custGeom>
              <a:avLst/>
              <a:gdLst/>
              <a:ahLst/>
              <a:cxnLst/>
              <a:rect l="l" t="t" r="r" b="b"/>
              <a:pathLst>
                <a:path w="12281" h="10728" extrusionOk="0">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20" name="Google Shape;320;p25"/>
            <p:cNvSpPr/>
            <p:nvPr/>
          </p:nvSpPr>
          <p:spPr>
            <a:xfrm>
              <a:off x="3775325" y="2797425"/>
              <a:ext cx="236250" cy="218550"/>
            </a:xfrm>
            <a:custGeom>
              <a:avLst/>
              <a:gdLst/>
              <a:ahLst/>
              <a:cxnLst/>
              <a:rect l="l" t="t" r="r" b="b"/>
              <a:pathLst>
                <a:path w="9450" h="8742" extrusionOk="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21" name="Google Shape;321;p25"/>
            <p:cNvSpPr/>
            <p:nvPr/>
          </p:nvSpPr>
          <p:spPr>
            <a:xfrm>
              <a:off x="1977050" y="2771450"/>
              <a:ext cx="94450" cy="97325"/>
            </a:xfrm>
            <a:custGeom>
              <a:avLst/>
              <a:gdLst/>
              <a:ahLst/>
              <a:cxnLst/>
              <a:rect l="l" t="t" r="r" b="b"/>
              <a:pathLst>
                <a:path w="3778" h="3893" extrusionOk="0">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22" name="Google Shape;322;p25"/>
            <p:cNvSpPr/>
            <p:nvPr/>
          </p:nvSpPr>
          <p:spPr>
            <a:xfrm>
              <a:off x="3778450" y="1905550"/>
              <a:ext cx="63375" cy="58800"/>
            </a:xfrm>
            <a:custGeom>
              <a:avLst/>
              <a:gdLst/>
              <a:ahLst/>
              <a:cxnLst/>
              <a:rect l="l" t="t" r="r" b="b"/>
              <a:pathLst>
                <a:path w="2535" h="2352" extrusionOk="0">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23" name="Google Shape;323;p25"/>
            <p:cNvSpPr/>
            <p:nvPr/>
          </p:nvSpPr>
          <p:spPr>
            <a:xfrm>
              <a:off x="3799850" y="1383450"/>
              <a:ext cx="372075" cy="424550"/>
            </a:xfrm>
            <a:custGeom>
              <a:avLst/>
              <a:gdLst/>
              <a:ahLst/>
              <a:cxnLst/>
              <a:rect l="l" t="t" r="r" b="b"/>
              <a:pathLst>
                <a:path w="14883" h="16982" extrusionOk="0">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24" name="Google Shape;324;p25"/>
            <p:cNvSpPr/>
            <p:nvPr/>
          </p:nvSpPr>
          <p:spPr>
            <a:xfrm>
              <a:off x="5268050" y="2421950"/>
              <a:ext cx="165500" cy="91050"/>
            </a:xfrm>
            <a:custGeom>
              <a:avLst/>
              <a:gdLst/>
              <a:ahLst/>
              <a:cxnLst/>
              <a:rect l="l" t="t" r="r" b="b"/>
              <a:pathLst>
                <a:path w="6620" h="3642" extrusionOk="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25" name="Google Shape;325;p25"/>
            <p:cNvSpPr/>
            <p:nvPr/>
          </p:nvSpPr>
          <p:spPr>
            <a:xfrm>
              <a:off x="6693125" y="3893550"/>
              <a:ext cx="362375" cy="274500"/>
            </a:xfrm>
            <a:custGeom>
              <a:avLst/>
              <a:gdLst/>
              <a:ahLst/>
              <a:cxnLst/>
              <a:rect l="l" t="t" r="r" b="b"/>
              <a:pathLst>
                <a:path w="14495" h="10980" extrusionOk="0">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26" name="Google Shape;326;p25"/>
            <p:cNvSpPr/>
            <p:nvPr/>
          </p:nvSpPr>
          <p:spPr>
            <a:xfrm>
              <a:off x="4746775" y="2513250"/>
              <a:ext cx="147250" cy="221150"/>
            </a:xfrm>
            <a:custGeom>
              <a:avLst/>
              <a:gdLst/>
              <a:ahLst/>
              <a:cxnLst/>
              <a:rect l="l" t="t" r="r" b="b"/>
              <a:pathLst>
                <a:path w="5890" h="8846" extrusionOk="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27" name="Google Shape;327;p25"/>
            <p:cNvSpPr/>
            <p:nvPr/>
          </p:nvSpPr>
          <p:spPr>
            <a:xfrm>
              <a:off x="4893150" y="2268750"/>
              <a:ext cx="296175" cy="305875"/>
            </a:xfrm>
            <a:custGeom>
              <a:avLst/>
              <a:gdLst/>
              <a:ahLst/>
              <a:cxnLst/>
              <a:rect l="l" t="t" r="r" b="b"/>
              <a:pathLst>
                <a:path w="11847" h="12235" extrusionOk="0">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28" name="Google Shape;328;p25"/>
            <p:cNvSpPr/>
            <p:nvPr/>
          </p:nvSpPr>
          <p:spPr>
            <a:xfrm>
              <a:off x="2063775" y="2894125"/>
              <a:ext cx="114150" cy="54250"/>
            </a:xfrm>
            <a:custGeom>
              <a:avLst/>
              <a:gdLst/>
              <a:ahLst/>
              <a:cxnLst/>
              <a:rect l="l" t="t" r="r" b="b"/>
              <a:pathLst>
                <a:path w="4566" h="2170" extrusionOk="0">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29" name="Google Shape;329;p25"/>
            <p:cNvSpPr/>
            <p:nvPr/>
          </p:nvSpPr>
          <p:spPr>
            <a:xfrm>
              <a:off x="2091450" y="3113250"/>
              <a:ext cx="264225" cy="415150"/>
            </a:xfrm>
            <a:custGeom>
              <a:avLst/>
              <a:gdLst/>
              <a:ahLst/>
              <a:cxnLst/>
              <a:rect l="l" t="t" r="r" b="b"/>
              <a:pathLst>
                <a:path w="10569" h="16606" extrusionOk="0">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30" name="Google Shape;330;p25"/>
            <p:cNvSpPr/>
            <p:nvPr/>
          </p:nvSpPr>
          <p:spPr>
            <a:xfrm>
              <a:off x="6061750" y="2692150"/>
              <a:ext cx="189200" cy="293600"/>
            </a:xfrm>
            <a:custGeom>
              <a:avLst/>
              <a:gdLst/>
              <a:ahLst/>
              <a:cxnLst/>
              <a:rect l="l" t="t" r="r" b="b"/>
              <a:pathLst>
                <a:path w="7568" h="11744" extrusionOk="0">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31" name="Google Shape;331;p25"/>
            <p:cNvSpPr/>
            <p:nvPr/>
          </p:nvSpPr>
          <p:spPr>
            <a:xfrm>
              <a:off x="6537350" y="3168875"/>
              <a:ext cx="304175" cy="184900"/>
            </a:xfrm>
            <a:custGeom>
              <a:avLst/>
              <a:gdLst/>
              <a:ahLst/>
              <a:cxnLst/>
              <a:rect l="l" t="t" r="r" b="b"/>
              <a:pathLst>
                <a:path w="12167" h="7396" extrusionOk="0">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32" name="Google Shape;332;p25"/>
            <p:cNvSpPr/>
            <p:nvPr/>
          </p:nvSpPr>
          <p:spPr>
            <a:xfrm>
              <a:off x="3959925" y="1876450"/>
              <a:ext cx="177200" cy="127000"/>
            </a:xfrm>
            <a:custGeom>
              <a:avLst/>
              <a:gdLst/>
              <a:ahLst/>
              <a:cxnLst/>
              <a:rect l="l" t="t" r="r" b="b"/>
              <a:pathLst>
                <a:path w="7088" h="5080" extrusionOk="0">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33" name="Google Shape;333;p25"/>
            <p:cNvSpPr/>
            <p:nvPr/>
          </p:nvSpPr>
          <p:spPr>
            <a:xfrm>
              <a:off x="6017825" y="2136950"/>
              <a:ext cx="90750" cy="119275"/>
            </a:xfrm>
            <a:custGeom>
              <a:avLst/>
              <a:gdLst/>
              <a:ahLst/>
              <a:cxnLst/>
              <a:rect l="l" t="t" r="r" b="b"/>
              <a:pathLst>
                <a:path w="3630" h="4771" extrusionOk="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34" name="Google Shape;334;p25"/>
            <p:cNvSpPr/>
            <p:nvPr/>
          </p:nvSpPr>
          <p:spPr>
            <a:xfrm>
              <a:off x="3544225" y="2152350"/>
              <a:ext cx="59950" cy="123275"/>
            </a:xfrm>
            <a:custGeom>
              <a:avLst/>
              <a:gdLst/>
              <a:ahLst/>
              <a:cxnLst/>
              <a:rect l="l" t="t" r="r" b="b"/>
              <a:pathLst>
                <a:path w="2398" h="4931" extrusionOk="0">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35" name="Google Shape;335;p25"/>
            <p:cNvSpPr/>
            <p:nvPr/>
          </p:nvSpPr>
          <p:spPr>
            <a:xfrm>
              <a:off x="2492025" y="3550900"/>
              <a:ext cx="169500" cy="186625"/>
            </a:xfrm>
            <a:custGeom>
              <a:avLst/>
              <a:gdLst/>
              <a:ahLst/>
              <a:cxnLst/>
              <a:rect l="l" t="t" r="r" b="b"/>
              <a:pathLst>
                <a:path w="6780" h="7465" extrusionOk="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36" name="Google Shape;336;p25"/>
            <p:cNvSpPr/>
            <p:nvPr/>
          </p:nvSpPr>
          <p:spPr>
            <a:xfrm>
              <a:off x="4390150" y="2374025"/>
              <a:ext cx="10875" cy="26850"/>
            </a:xfrm>
            <a:custGeom>
              <a:avLst/>
              <a:gdLst/>
              <a:ahLst/>
              <a:cxnLst/>
              <a:rect l="l" t="t" r="r" b="b"/>
              <a:pathLst>
                <a:path w="435" h="1074" extrusionOk="0">
                  <a:moveTo>
                    <a:pt x="377" y="126"/>
                  </a:moveTo>
                  <a:lnTo>
                    <a:pt x="92" y="1"/>
                  </a:lnTo>
                  <a:lnTo>
                    <a:pt x="1" y="617"/>
                  </a:lnTo>
                  <a:lnTo>
                    <a:pt x="195" y="720"/>
                  </a:lnTo>
                  <a:lnTo>
                    <a:pt x="24" y="834"/>
                  </a:lnTo>
                  <a:lnTo>
                    <a:pt x="12" y="1073"/>
                  </a:lnTo>
                  <a:lnTo>
                    <a:pt x="354" y="959"/>
                  </a:lnTo>
                  <a:lnTo>
                    <a:pt x="434" y="68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37" name="Google Shape;337;p25"/>
            <p:cNvSpPr/>
            <p:nvPr/>
          </p:nvSpPr>
          <p:spPr>
            <a:xfrm>
              <a:off x="4709975" y="2519525"/>
              <a:ext cx="17425" cy="35400"/>
            </a:xfrm>
            <a:custGeom>
              <a:avLst/>
              <a:gdLst/>
              <a:ahLst/>
              <a:cxnLst/>
              <a:rect l="l" t="t" r="r" b="b"/>
              <a:pathLst>
                <a:path w="697" h="1416" extrusionOk="0">
                  <a:moveTo>
                    <a:pt x="583" y="1359"/>
                  </a:moveTo>
                  <a:lnTo>
                    <a:pt x="697" y="811"/>
                  </a:lnTo>
                  <a:lnTo>
                    <a:pt x="628" y="286"/>
                  </a:lnTo>
                  <a:lnTo>
                    <a:pt x="355" y="1"/>
                  </a:lnTo>
                  <a:lnTo>
                    <a:pt x="149" y="103"/>
                  </a:lnTo>
                  <a:lnTo>
                    <a:pt x="1" y="571"/>
                  </a:lnTo>
                  <a:lnTo>
                    <a:pt x="115" y="1245"/>
                  </a:lnTo>
                  <a:lnTo>
                    <a:pt x="366" y="141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38" name="Google Shape;338;p25"/>
            <p:cNvSpPr/>
            <p:nvPr/>
          </p:nvSpPr>
          <p:spPr>
            <a:xfrm>
              <a:off x="4082300" y="2021400"/>
              <a:ext cx="171225" cy="100150"/>
            </a:xfrm>
            <a:custGeom>
              <a:avLst/>
              <a:gdLst/>
              <a:ahLst/>
              <a:cxnLst/>
              <a:rect l="l" t="t" r="r" b="b"/>
              <a:pathLst>
                <a:path w="6849" h="4006" extrusionOk="0">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39" name="Google Shape;339;p25"/>
            <p:cNvSpPr/>
            <p:nvPr/>
          </p:nvSpPr>
          <p:spPr>
            <a:xfrm>
              <a:off x="4052075" y="1374325"/>
              <a:ext cx="2474475" cy="802875"/>
            </a:xfrm>
            <a:custGeom>
              <a:avLst/>
              <a:gdLst/>
              <a:ahLst/>
              <a:cxnLst/>
              <a:rect l="l" t="t" r="r" b="b"/>
              <a:pathLst>
                <a:path w="98979" h="32115" extrusionOk="0">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40" name="Google Shape;340;p25"/>
            <p:cNvSpPr/>
            <p:nvPr/>
          </p:nvSpPr>
          <p:spPr>
            <a:xfrm>
              <a:off x="4302575" y="3138075"/>
              <a:ext cx="36525" cy="40250"/>
            </a:xfrm>
            <a:custGeom>
              <a:avLst/>
              <a:gdLst/>
              <a:ahLst/>
              <a:cxnLst/>
              <a:rect l="l" t="t" r="r" b="b"/>
              <a:pathLst>
                <a:path w="1461" h="1610" extrusionOk="0">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41" name="Google Shape;341;p25"/>
            <p:cNvSpPr/>
            <p:nvPr/>
          </p:nvSpPr>
          <p:spPr>
            <a:xfrm>
              <a:off x="3386175" y="2484725"/>
              <a:ext cx="167200" cy="151225"/>
            </a:xfrm>
            <a:custGeom>
              <a:avLst/>
              <a:gdLst/>
              <a:ahLst/>
              <a:cxnLst/>
              <a:rect l="l" t="t" r="r" b="b"/>
              <a:pathLst>
                <a:path w="6688" h="6049" extrusionOk="0">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42" name="Google Shape;342;p25"/>
            <p:cNvSpPr/>
            <p:nvPr/>
          </p:nvSpPr>
          <p:spPr>
            <a:xfrm>
              <a:off x="4391300" y="2382575"/>
              <a:ext cx="421975" cy="358950"/>
            </a:xfrm>
            <a:custGeom>
              <a:avLst/>
              <a:gdLst/>
              <a:ahLst/>
              <a:cxnLst/>
              <a:rect l="l" t="t" r="r" b="b"/>
              <a:pathLst>
                <a:path w="16879" h="14358" extrusionOk="0">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43" name="Google Shape;343;p25"/>
            <p:cNvSpPr/>
            <p:nvPr/>
          </p:nvSpPr>
          <p:spPr>
            <a:xfrm>
              <a:off x="4157925" y="2613100"/>
              <a:ext cx="321850" cy="303325"/>
            </a:xfrm>
            <a:custGeom>
              <a:avLst/>
              <a:gdLst/>
              <a:ahLst/>
              <a:cxnLst/>
              <a:rect l="l" t="t" r="r" b="b"/>
              <a:pathLst>
                <a:path w="12874" h="12133" extrusionOk="0">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44" name="Google Shape;344;p25"/>
            <p:cNvSpPr/>
            <p:nvPr/>
          </p:nvSpPr>
          <p:spPr>
            <a:xfrm>
              <a:off x="4198425" y="2834225"/>
              <a:ext cx="229425" cy="198300"/>
            </a:xfrm>
            <a:custGeom>
              <a:avLst/>
              <a:gdLst/>
              <a:ahLst/>
              <a:cxnLst/>
              <a:rect l="l" t="t" r="r" b="b"/>
              <a:pathLst>
                <a:path w="9177" h="7932" extrusionOk="0">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45" name="Google Shape;345;p25"/>
            <p:cNvSpPr/>
            <p:nvPr/>
          </p:nvSpPr>
          <p:spPr>
            <a:xfrm>
              <a:off x="3371325" y="2735800"/>
              <a:ext cx="121850" cy="96450"/>
            </a:xfrm>
            <a:custGeom>
              <a:avLst/>
              <a:gdLst/>
              <a:ahLst/>
              <a:cxnLst/>
              <a:rect l="l" t="t" r="r" b="b"/>
              <a:pathLst>
                <a:path w="4874" h="3858" extrusionOk="0">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46" name="Google Shape;346;p25"/>
            <p:cNvSpPr/>
            <p:nvPr/>
          </p:nvSpPr>
          <p:spPr>
            <a:xfrm>
              <a:off x="3456650" y="2884150"/>
              <a:ext cx="60500" cy="74200"/>
            </a:xfrm>
            <a:custGeom>
              <a:avLst/>
              <a:gdLst/>
              <a:ahLst/>
              <a:cxnLst/>
              <a:rect l="l" t="t" r="r" b="b"/>
              <a:pathLst>
                <a:path w="2420" h="2968" extrusionOk="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47" name="Google Shape;347;p25"/>
            <p:cNvSpPr/>
            <p:nvPr/>
          </p:nvSpPr>
          <p:spPr>
            <a:xfrm>
              <a:off x="1930550" y="2784875"/>
              <a:ext cx="47375" cy="28825"/>
            </a:xfrm>
            <a:custGeom>
              <a:avLst/>
              <a:gdLst/>
              <a:ahLst/>
              <a:cxnLst/>
              <a:rect l="l" t="t" r="r" b="b"/>
              <a:pathLst>
                <a:path w="1895" h="1153" extrusionOk="0">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48" name="Google Shape;348;p25"/>
            <p:cNvSpPr/>
            <p:nvPr/>
          </p:nvSpPr>
          <p:spPr>
            <a:xfrm>
              <a:off x="4057500" y="2067050"/>
              <a:ext cx="81050" cy="86175"/>
            </a:xfrm>
            <a:custGeom>
              <a:avLst/>
              <a:gdLst/>
              <a:ahLst/>
              <a:cxnLst/>
              <a:rect l="l" t="t" r="r" b="b"/>
              <a:pathLst>
                <a:path w="3242" h="3447" extrusionOk="0">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49" name="Google Shape;349;p25"/>
            <p:cNvSpPr/>
            <p:nvPr/>
          </p:nvSpPr>
          <p:spPr>
            <a:xfrm>
              <a:off x="2559075" y="2975175"/>
              <a:ext cx="82750" cy="95875"/>
            </a:xfrm>
            <a:custGeom>
              <a:avLst/>
              <a:gdLst/>
              <a:ahLst/>
              <a:cxnLst/>
              <a:rect l="l" t="t" r="r" b="b"/>
              <a:pathLst>
                <a:path w="3310" h="3835" extrusionOk="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50" name="Google Shape;350;p25"/>
            <p:cNvSpPr/>
            <p:nvPr/>
          </p:nvSpPr>
          <p:spPr>
            <a:xfrm>
              <a:off x="4018125" y="1991425"/>
              <a:ext cx="98150" cy="40250"/>
            </a:xfrm>
            <a:custGeom>
              <a:avLst/>
              <a:gdLst/>
              <a:ahLst/>
              <a:cxnLst/>
              <a:rect l="l" t="t" r="r" b="b"/>
              <a:pathLst>
                <a:path w="3926" h="1610" extrusionOk="0">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51" name="Google Shape;351;p25"/>
            <p:cNvSpPr/>
            <p:nvPr/>
          </p:nvSpPr>
          <p:spPr>
            <a:xfrm>
              <a:off x="3965900" y="2051625"/>
              <a:ext cx="50525" cy="31125"/>
            </a:xfrm>
            <a:custGeom>
              <a:avLst/>
              <a:gdLst/>
              <a:ahLst/>
              <a:cxnLst/>
              <a:rect l="l" t="t" r="r" b="b"/>
              <a:pathLst>
                <a:path w="2021" h="1245" extrusionOk="0">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52" name="Google Shape;352;p25"/>
            <p:cNvSpPr/>
            <p:nvPr/>
          </p:nvSpPr>
          <p:spPr>
            <a:xfrm>
              <a:off x="3899725" y="1585450"/>
              <a:ext cx="181750" cy="280475"/>
            </a:xfrm>
            <a:custGeom>
              <a:avLst/>
              <a:gdLst/>
              <a:ahLst/>
              <a:cxnLst/>
              <a:rect l="l" t="t" r="r" b="b"/>
              <a:pathLst>
                <a:path w="7270" h="11219" extrusionOk="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53" name="Google Shape;353;p25"/>
            <p:cNvSpPr/>
            <p:nvPr/>
          </p:nvSpPr>
          <p:spPr>
            <a:xfrm>
              <a:off x="4317400" y="3694425"/>
              <a:ext cx="27125" cy="37100"/>
            </a:xfrm>
            <a:custGeom>
              <a:avLst/>
              <a:gdLst/>
              <a:ahLst/>
              <a:cxnLst/>
              <a:rect l="l" t="t" r="r" b="b"/>
              <a:pathLst>
                <a:path w="1085" h="1484" extrusionOk="0">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54" name="Google Shape;354;p25"/>
            <p:cNvSpPr/>
            <p:nvPr/>
          </p:nvSpPr>
          <p:spPr>
            <a:xfrm>
              <a:off x="4398425" y="2266175"/>
              <a:ext cx="115875" cy="113000"/>
            </a:xfrm>
            <a:custGeom>
              <a:avLst/>
              <a:gdLst/>
              <a:ahLst/>
              <a:cxnLst/>
              <a:rect l="l" t="t" r="r" b="b"/>
              <a:pathLst>
                <a:path w="4635" h="4520" extrusionOk="0">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55" name="Google Shape;355;p25"/>
            <p:cNvSpPr/>
            <p:nvPr/>
          </p:nvSpPr>
          <p:spPr>
            <a:xfrm>
              <a:off x="3990150" y="2580875"/>
              <a:ext cx="204875" cy="362650"/>
            </a:xfrm>
            <a:custGeom>
              <a:avLst/>
              <a:gdLst/>
              <a:ahLst/>
              <a:cxnLst/>
              <a:rect l="l" t="t" r="r" b="b"/>
              <a:pathLst>
                <a:path w="8195" h="14506" extrusionOk="0">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56" name="Google Shape;356;p25"/>
            <p:cNvSpPr/>
            <p:nvPr/>
          </p:nvSpPr>
          <p:spPr>
            <a:xfrm>
              <a:off x="3720250" y="2862175"/>
              <a:ext cx="38550" cy="115300"/>
            </a:xfrm>
            <a:custGeom>
              <a:avLst/>
              <a:gdLst/>
              <a:ahLst/>
              <a:cxnLst/>
              <a:rect l="l" t="t" r="r" b="b"/>
              <a:pathLst>
                <a:path w="1542" h="4612" extrusionOk="0">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57" name="Google Shape;357;p25"/>
            <p:cNvSpPr/>
            <p:nvPr/>
          </p:nvSpPr>
          <p:spPr>
            <a:xfrm>
              <a:off x="5643225" y="2649050"/>
              <a:ext cx="173475" cy="334125"/>
            </a:xfrm>
            <a:custGeom>
              <a:avLst/>
              <a:gdLst/>
              <a:ahLst/>
              <a:cxnLst/>
              <a:rect l="l" t="t" r="r" b="b"/>
              <a:pathLst>
                <a:path w="6939" h="13365" extrusionOk="0">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58" name="Google Shape;358;p25"/>
            <p:cNvSpPr/>
            <p:nvPr/>
          </p:nvSpPr>
          <p:spPr>
            <a:xfrm>
              <a:off x="4972475" y="2181450"/>
              <a:ext cx="151225" cy="96450"/>
            </a:xfrm>
            <a:custGeom>
              <a:avLst/>
              <a:gdLst/>
              <a:ahLst/>
              <a:cxnLst/>
              <a:rect l="l" t="t" r="r" b="b"/>
              <a:pathLst>
                <a:path w="6049" h="3858" extrusionOk="0">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59" name="Google Shape;359;p25"/>
            <p:cNvSpPr/>
            <p:nvPr/>
          </p:nvSpPr>
          <p:spPr>
            <a:xfrm>
              <a:off x="4682025" y="2141800"/>
              <a:ext cx="283625" cy="169775"/>
            </a:xfrm>
            <a:custGeom>
              <a:avLst/>
              <a:gdLst/>
              <a:ahLst/>
              <a:cxnLst/>
              <a:rect l="l" t="t" r="r" b="b"/>
              <a:pathLst>
                <a:path w="11345" h="6791" extrusionOk="0">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60" name="Google Shape;360;p25"/>
            <p:cNvSpPr/>
            <p:nvPr/>
          </p:nvSpPr>
          <p:spPr>
            <a:xfrm>
              <a:off x="6216675" y="3299850"/>
              <a:ext cx="48250" cy="25400"/>
            </a:xfrm>
            <a:custGeom>
              <a:avLst/>
              <a:gdLst/>
              <a:ahLst/>
              <a:cxnLst/>
              <a:rect l="l" t="t" r="r" b="b"/>
              <a:pathLst>
                <a:path w="1930" h="1016" extrusionOk="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61" name="Google Shape;361;p25"/>
            <p:cNvSpPr/>
            <p:nvPr/>
          </p:nvSpPr>
          <p:spPr>
            <a:xfrm>
              <a:off x="3864050" y="2263900"/>
              <a:ext cx="75925" cy="160375"/>
            </a:xfrm>
            <a:custGeom>
              <a:avLst/>
              <a:gdLst/>
              <a:ahLst/>
              <a:cxnLst/>
              <a:rect l="l" t="t" r="r" b="b"/>
              <a:pathLst>
                <a:path w="3037" h="6415" extrusionOk="0">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62" name="Google Shape;362;p25"/>
            <p:cNvSpPr/>
            <p:nvPr/>
          </p:nvSpPr>
          <p:spPr>
            <a:xfrm>
              <a:off x="4199275" y="2155475"/>
              <a:ext cx="360100" cy="143550"/>
            </a:xfrm>
            <a:custGeom>
              <a:avLst/>
              <a:gdLst/>
              <a:ahLst/>
              <a:cxnLst/>
              <a:rect l="l" t="t" r="r" b="b"/>
              <a:pathLst>
                <a:path w="14404" h="5742" extrusionOk="0">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63" name="Google Shape;363;p25"/>
            <p:cNvSpPr/>
            <p:nvPr/>
          </p:nvSpPr>
          <p:spPr>
            <a:xfrm>
              <a:off x="6070875" y="2538075"/>
              <a:ext cx="28850" cy="75625"/>
            </a:xfrm>
            <a:custGeom>
              <a:avLst/>
              <a:gdLst/>
              <a:ahLst/>
              <a:cxnLst/>
              <a:rect l="l" t="t" r="r" b="b"/>
              <a:pathLst>
                <a:path w="1154" h="3025" extrusionOk="0">
                  <a:moveTo>
                    <a:pt x="971" y="2283"/>
                  </a:moveTo>
                  <a:lnTo>
                    <a:pt x="1142" y="834"/>
                  </a:lnTo>
                  <a:lnTo>
                    <a:pt x="1154" y="274"/>
                  </a:lnTo>
                  <a:lnTo>
                    <a:pt x="743" y="1"/>
                  </a:lnTo>
                  <a:lnTo>
                    <a:pt x="275" y="685"/>
                  </a:lnTo>
                  <a:lnTo>
                    <a:pt x="1" y="1587"/>
                  </a:lnTo>
                  <a:lnTo>
                    <a:pt x="206" y="2260"/>
                  </a:lnTo>
                  <a:lnTo>
                    <a:pt x="777" y="302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64" name="Google Shape;364;p25"/>
            <p:cNvSpPr/>
            <p:nvPr/>
          </p:nvSpPr>
          <p:spPr>
            <a:xfrm>
              <a:off x="4313700" y="3135225"/>
              <a:ext cx="211725" cy="242825"/>
            </a:xfrm>
            <a:custGeom>
              <a:avLst/>
              <a:gdLst/>
              <a:ahLst/>
              <a:cxnLst/>
              <a:rect l="l" t="t" r="r" b="b"/>
              <a:pathLst>
                <a:path w="8469" h="9713" extrusionOk="0">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65" name="Google Shape;365;p25"/>
            <p:cNvSpPr/>
            <p:nvPr/>
          </p:nvSpPr>
          <p:spPr>
            <a:xfrm>
              <a:off x="4313975" y="3015675"/>
              <a:ext cx="109575" cy="128975"/>
            </a:xfrm>
            <a:custGeom>
              <a:avLst/>
              <a:gdLst/>
              <a:ahLst/>
              <a:cxnLst/>
              <a:rect l="l" t="t" r="r" b="b"/>
              <a:pathLst>
                <a:path w="4383" h="5159" extrusionOk="0">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66" name="Google Shape;366;p25"/>
            <p:cNvSpPr/>
            <p:nvPr/>
          </p:nvSpPr>
          <p:spPr>
            <a:xfrm>
              <a:off x="4109700" y="1931225"/>
              <a:ext cx="313850" cy="175775"/>
            </a:xfrm>
            <a:custGeom>
              <a:avLst/>
              <a:gdLst/>
              <a:ahLst/>
              <a:cxnLst/>
              <a:rect l="l" t="t" r="r" b="b"/>
              <a:pathLst>
                <a:path w="12554" h="7031" extrusionOk="0">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67" name="Google Shape;367;p25"/>
            <p:cNvSpPr/>
            <p:nvPr/>
          </p:nvSpPr>
          <p:spPr>
            <a:xfrm>
              <a:off x="2610425" y="3795125"/>
              <a:ext cx="97300" cy="109875"/>
            </a:xfrm>
            <a:custGeom>
              <a:avLst/>
              <a:gdLst/>
              <a:ahLst/>
              <a:cxnLst/>
              <a:rect l="l" t="t" r="r" b="b"/>
              <a:pathLst>
                <a:path w="3892" h="4395" extrusionOk="0">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68" name="Google Shape;368;p25"/>
            <p:cNvSpPr/>
            <p:nvPr/>
          </p:nvSpPr>
          <p:spPr>
            <a:xfrm>
              <a:off x="586475" y="1543225"/>
              <a:ext cx="1932400" cy="1139800"/>
            </a:xfrm>
            <a:custGeom>
              <a:avLst/>
              <a:gdLst/>
              <a:ahLst/>
              <a:cxnLst/>
              <a:rect l="l" t="t" r="r" b="b"/>
              <a:pathLst>
                <a:path w="77296" h="45592" extrusionOk="0">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69" name="Google Shape;369;p25"/>
            <p:cNvSpPr/>
            <p:nvPr/>
          </p:nvSpPr>
          <p:spPr>
            <a:xfrm>
              <a:off x="4725950" y="2079875"/>
              <a:ext cx="338975" cy="188625"/>
            </a:xfrm>
            <a:custGeom>
              <a:avLst/>
              <a:gdLst/>
              <a:ahLst/>
              <a:cxnLst/>
              <a:rect l="l" t="t" r="r" b="b"/>
              <a:pathLst>
                <a:path w="13559" h="7545" extrusionOk="0">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70" name="Google Shape;370;p25"/>
            <p:cNvSpPr/>
            <p:nvPr/>
          </p:nvSpPr>
          <p:spPr>
            <a:xfrm>
              <a:off x="2257775" y="2836225"/>
              <a:ext cx="269925" cy="259650"/>
            </a:xfrm>
            <a:custGeom>
              <a:avLst/>
              <a:gdLst/>
              <a:ahLst/>
              <a:cxnLst/>
              <a:rect l="l" t="t" r="r" b="b"/>
              <a:pathLst>
                <a:path w="10797" h="10386" extrusionOk="0">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71" name="Google Shape;371;p25"/>
            <p:cNvSpPr/>
            <p:nvPr/>
          </p:nvSpPr>
          <p:spPr>
            <a:xfrm>
              <a:off x="5724250" y="2582300"/>
              <a:ext cx="172625" cy="334400"/>
            </a:xfrm>
            <a:custGeom>
              <a:avLst/>
              <a:gdLst/>
              <a:ahLst/>
              <a:cxnLst/>
              <a:rect l="l" t="t" r="r" b="b"/>
              <a:pathLst>
                <a:path w="6905" h="13376" extrusionOk="0">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72" name="Google Shape;372;p25"/>
            <p:cNvSpPr/>
            <p:nvPr/>
          </p:nvSpPr>
          <p:spPr>
            <a:xfrm>
              <a:off x="7026375" y="3443925"/>
              <a:ext cx="18575" cy="45100"/>
            </a:xfrm>
            <a:custGeom>
              <a:avLst/>
              <a:gdLst/>
              <a:ahLst/>
              <a:cxnLst/>
              <a:rect l="l" t="t" r="r" b="b"/>
              <a:pathLst>
                <a:path w="743" h="1804" extrusionOk="0">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73" name="Google Shape;373;p25"/>
            <p:cNvSpPr/>
            <p:nvPr/>
          </p:nvSpPr>
          <p:spPr>
            <a:xfrm>
              <a:off x="4566475" y="2681025"/>
              <a:ext cx="206300" cy="145525"/>
            </a:xfrm>
            <a:custGeom>
              <a:avLst/>
              <a:gdLst/>
              <a:ahLst/>
              <a:cxnLst/>
              <a:rect l="l" t="t" r="r" b="b"/>
              <a:pathLst>
                <a:path w="8252" h="5821" extrusionOk="0">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74" name="Google Shape;374;p25"/>
            <p:cNvSpPr/>
            <p:nvPr/>
          </p:nvSpPr>
          <p:spPr>
            <a:xfrm>
              <a:off x="4037225" y="3613400"/>
              <a:ext cx="321850" cy="288750"/>
            </a:xfrm>
            <a:custGeom>
              <a:avLst/>
              <a:gdLst/>
              <a:ahLst/>
              <a:cxnLst/>
              <a:rect l="l" t="t" r="r" b="b"/>
              <a:pathLst>
                <a:path w="12874" h="11550" extrusionOk="0">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75" name="Google Shape;375;p25"/>
            <p:cNvSpPr/>
            <p:nvPr/>
          </p:nvSpPr>
          <p:spPr>
            <a:xfrm>
              <a:off x="4155075" y="3299275"/>
              <a:ext cx="233975" cy="220275"/>
            </a:xfrm>
            <a:custGeom>
              <a:avLst/>
              <a:gdLst/>
              <a:ahLst/>
              <a:cxnLst/>
              <a:rect l="l" t="t" r="r" b="b"/>
              <a:pathLst>
                <a:path w="9359" h="8811" extrusionOk="0">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76" name="Google Shape;376;p25"/>
            <p:cNvSpPr/>
            <p:nvPr/>
          </p:nvSpPr>
          <p:spPr>
            <a:xfrm>
              <a:off x="4220675" y="3463900"/>
              <a:ext cx="150950" cy="153800"/>
            </a:xfrm>
            <a:custGeom>
              <a:avLst/>
              <a:gdLst/>
              <a:ahLst/>
              <a:cxnLst/>
              <a:rect l="l" t="t" r="r" b="b"/>
              <a:pathLst>
                <a:path w="6038" h="6152" extrusionOk="0">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77" name="Google Shape;377;p25"/>
            <p:cNvSpPr/>
            <p:nvPr/>
          </p:nvSpPr>
          <p:spPr>
            <a:xfrm>
              <a:off x="4542225" y="2839350"/>
              <a:ext cx="197750" cy="311025"/>
            </a:xfrm>
            <a:custGeom>
              <a:avLst/>
              <a:gdLst/>
              <a:ahLst/>
              <a:cxnLst/>
              <a:rect l="l" t="t" r="r" b="b"/>
              <a:pathLst>
                <a:path w="7910" h="12441" extrusionOk="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78" name="Google Shape;378;p25"/>
            <p:cNvSpPr/>
            <p:nvPr/>
          </p:nvSpPr>
          <p:spPr>
            <a:xfrm>
              <a:off x="2628975" y="2981450"/>
              <a:ext cx="58225" cy="84175"/>
            </a:xfrm>
            <a:custGeom>
              <a:avLst/>
              <a:gdLst/>
              <a:ahLst/>
              <a:cxnLst/>
              <a:rect l="l" t="t" r="r" b="b"/>
              <a:pathLst>
                <a:path w="2329" h="3367" extrusionOk="0">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79" name="Google Shape;379;p25"/>
            <p:cNvSpPr/>
            <p:nvPr/>
          </p:nvSpPr>
          <p:spPr>
            <a:xfrm>
              <a:off x="3640650" y="1956900"/>
              <a:ext cx="255375" cy="215450"/>
            </a:xfrm>
            <a:custGeom>
              <a:avLst/>
              <a:gdLst/>
              <a:ahLst/>
              <a:cxnLst/>
              <a:rect l="l" t="t" r="r" b="b"/>
              <a:pathLst>
                <a:path w="10215" h="8618" extrusionOk="0">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80" name="Google Shape;380;p25"/>
            <p:cNvSpPr/>
            <p:nvPr/>
          </p:nvSpPr>
          <p:spPr>
            <a:xfrm>
              <a:off x="3550500" y="2120100"/>
              <a:ext cx="250800" cy="176350"/>
            </a:xfrm>
            <a:custGeom>
              <a:avLst/>
              <a:gdLst/>
              <a:ahLst/>
              <a:cxnLst/>
              <a:rect l="l" t="t" r="r" b="b"/>
              <a:pathLst>
                <a:path w="10032" h="7054" extrusionOk="0">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81" name="Google Shape;381;p25"/>
            <p:cNvSpPr/>
            <p:nvPr/>
          </p:nvSpPr>
          <p:spPr>
            <a:xfrm>
              <a:off x="2326825" y="2825950"/>
              <a:ext cx="3450" cy="4300"/>
            </a:xfrm>
            <a:custGeom>
              <a:avLst/>
              <a:gdLst/>
              <a:ahLst/>
              <a:cxnLst/>
              <a:rect l="l" t="t" r="r" b="b"/>
              <a:pathLst>
                <a:path w="138" h="172" extrusionOk="0">
                  <a:moveTo>
                    <a:pt x="138" y="137"/>
                  </a:moveTo>
                  <a:lnTo>
                    <a:pt x="115" y="126"/>
                  </a:lnTo>
                  <a:lnTo>
                    <a:pt x="81" y="35"/>
                  </a:lnTo>
                  <a:lnTo>
                    <a:pt x="35" y="0"/>
                  </a:lnTo>
                  <a:lnTo>
                    <a:pt x="24" y="12"/>
                  </a:lnTo>
                  <a:lnTo>
                    <a:pt x="1" y="58"/>
                  </a:lnTo>
                  <a:lnTo>
                    <a:pt x="46" y="103"/>
                  </a:lnTo>
                  <a:lnTo>
                    <a:pt x="92" y="149"/>
                  </a:lnTo>
                  <a:lnTo>
                    <a:pt x="126" y="17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82" name="Google Shape;382;p25"/>
            <p:cNvSpPr/>
            <p:nvPr/>
          </p:nvSpPr>
          <p:spPr>
            <a:xfrm>
              <a:off x="2474325" y="2697550"/>
              <a:ext cx="3450" cy="2025"/>
            </a:xfrm>
            <a:custGeom>
              <a:avLst/>
              <a:gdLst/>
              <a:ahLst/>
              <a:cxnLst/>
              <a:rect l="l" t="t" r="r" b="b"/>
              <a:pathLst>
                <a:path w="138" h="81" extrusionOk="0">
                  <a:moveTo>
                    <a:pt x="126" y="47"/>
                  </a:moveTo>
                  <a:lnTo>
                    <a:pt x="138" y="12"/>
                  </a:lnTo>
                  <a:lnTo>
                    <a:pt x="104" y="1"/>
                  </a:lnTo>
                  <a:lnTo>
                    <a:pt x="1" y="69"/>
                  </a:lnTo>
                  <a:lnTo>
                    <a:pt x="1" y="8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83" name="Google Shape;383;p25"/>
            <p:cNvSpPr/>
            <p:nvPr/>
          </p:nvSpPr>
          <p:spPr>
            <a:xfrm>
              <a:off x="3747075" y="2144350"/>
              <a:ext cx="6025" cy="4600"/>
            </a:xfrm>
            <a:custGeom>
              <a:avLst/>
              <a:gdLst/>
              <a:ahLst/>
              <a:cxnLst/>
              <a:rect l="l" t="t" r="r" b="b"/>
              <a:pathLst>
                <a:path w="241" h="184" extrusionOk="0">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84" name="Google Shape;384;p25"/>
            <p:cNvSpPr/>
            <p:nvPr/>
          </p:nvSpPr>
          <p:spPr>
            <a:xfrm>
              <a:off x="2497150" y="2710400"/>
              <a:ext cx="3750" cy="16000"/>
            </a:xfrm>
            <a:custGeom>
              <a:avLst/>
              <a:gdLst/>
              <a:ahLst/>
              <a:cxnLst/>
              <a:rect l="l" t="t" r="r" b="b"/>
              <a:pathLst>
                <a:path w="150" h="640" extrusionOk="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85" name="Google Shape;385;p25"/>
            <p:cNvSpPr/>
            <p:nvPr/>
          </p:nvSpPr>
          <p:spPr>
            <a:xfrm>
              <a:off x="2187025" y="2500700"/>
              <a:ext cx="108150" cy="136700"/>
            </a:xfrm>
            <a:custGeom>
              <a:avLst/>
              <a:gdLst/>
              <a:ahLst/>
              <a:cxnLst/>
              <a:rect l="l" t="t" r="r" b="b"/>
              <a:pathLst>
                <a:path w="4326" h="5468" extrusionOk="0">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86" name="Google Shape;386;p25"/>
            <p:cNvSpPr/>
            <p:nvPr/>
          </p:nvSpPr>
          <p:spPr>
            <a:xfrm>
              <a:off x="2482900" y="2377725"/>
              <a:ext cx="4300" cy="2900"/>
            </a:xfrm>
            <a:custGeom>
              <a:avLst/>
              <a:gdLst/>
              <a:ahLst/>
              <a:cxnLst/>
              <a:rect l="l" t="t" r="r" b="b"/>
              <a:pathLst>
                <a:path w="172" h="116" extrusionOk="0">
                  <a:moveTo>
                    <a:pt x="114" y="81"/>
                  </a:moveTo>
                  <a:lnTo>
                    <a:pt x="171" y="1"/>
                  </a:lnTo>
                  <a:lnTo>
                    <a:pt x="149" y="1"/>
                  </a:lnTo>
                  <a:lnTo>
                    <a:pt x="80" y="69"/>
                  </a:lnTo>
                  <a:lnTo>
                    <a:pt x="0" y="92"/>
                  </a:lnTo>
                  <a:lnTo>
                    <a:pt x="12" y="115"/>
                  </a:lnTo>
                  <a:lnTo>
                    <a:pt x="23" y="11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87" name="Google Shape;387;p25"/>
            <p:cNvSpPr/>
            <p:nvPr/>
          </p:nvSpPr>
          <p:spPr>
            <a:xfrm>
              <a:off x="2535100" y="2809975"/>
              <a:ext cx="4300" cy="6025"/>
            </a:xfrm>
            <a:custGeom>
              <a:avLst/>
              <a:gdLst/>
              <a:ahLst/>
              <a:cxnLst/>
              <a:rect l="l" t="t" r="r" b="b"/>
              <a:pathLst>
                <a:path w="172" h="241" extrusionOk="0">
                  <a:moveTo>
                    <a:pt x="115" y="206"/>
                  </a:moveTo>
                  <a:lnTo>
                    <a:pt x="172" y="149"/>
                  </a:lnTo>
                  <a:lnTo>
                    <a:pt x="138" y="114"/>
                  </a:lnTo>
                  <a:lnTo>
                    <a:pt x="46" y="0"/>
                  </a:lnTo>
                  <a:lnTo>
                    <a:pt x="1" y="12"/>
                  </a:lnTo>
                  <a:lnTo>
                    <a:pt x="1" y="149"/>
                  </a:lnTo>
                  <a:lnTo>
                    <a:pt x="23" y="194"/>
                  </a:lnTo>
                  <a:lnTo>
                    <a:pt x="92" y="24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88" name="Google Shape;388;p25"/>
            <p:cNvSpPr/>
            <p:nvPr/>
          </p:nvSpPr>
          <p:spPr>
            <a:xfrm>
              <a:off x="4582175" y="3370025"/>
              <a:ext cx="25700" cy="22850"/>
            </a:xfrm>
            <a:custGeom>
              <a:avLst/>
              <a:gdLst/>
              <a:ahLst/>
              <a:cxnLst/>
              <a:rect l="l" t="t" r="r" b="b"/>
              <a:pathLst>
                <a:path w="1028" h="914" extrusionOk="0">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89" name="Google Shape;389;p25"/>
            <p:cNvSpPr/>
            <p:nvPr/>
          </p:nvSpPr>
          <p:spPr>
            <a:xfrm>
              <a:off x="3219825" y="2722100"/>
              <a:ext cx="52250" cy="53950"/>
            </a:xfrm>
            <a:custGeom>
              <a:avLst/>
              <a:gdLst/>
              <a:ahLst/>
              <a:cxnLst/>
              <a:rect l="l" t="t" r="r" b="b"/>
              <a:pathLst>
                <a:path w="2090" h="2158" extrusionOk="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90" name="Google Shape;390;p25"/>
            <p:cNvSpPr/>
            <p:nvPr/>
          </p:nvSpPr>
          <p:spPr>
            <a:xfrm>
              <a:off x="2116850" y="2663600"/>
              <a:ext cx="33975" cy="11150"/>
            </a:xfrm>
            <a:custGeom>
              <a:avLst/>
              <a:gdLst/>
              <a:ahLst/>
              <a:cxnLst/>
              <a:rect l="l" t="t" r="r" b="b"/>
              <a:pathLst>
                <a:path w="1359" h="446" extrusionOk="0">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91" name="Google Shape;391;p25"/>
            <p:cNvSpPr/>
            <p:nvPr/>
          </p:nvSpPr>
          <p:spPr>
            <a:xfrm>
              <a:off x="2502300" y="2757475"/>
              <a:ext cx="4300" cy="9150"/>
            </a:xfrm>
            <a:custGeom>
              <a:avLst/>
              <a:gdLst/>
              <a:ahLst/>
              <a:cxnLst/>
              <a:rect l="l" t="t" r="r" b="b"/>
              <a:pathLst>
                <a:path w="172" h="366" extrusionOk="0">
                  <a:moveTo>
                    <a:pt x="126" y="343"/>
                  </a:moveTo>
                  <a:lnTo>
                    <a:pt x="171" y="240"/>
                  </a:lnTo>
                  <a:lnTo>
                    <a:pt x="160" y="103"/>
                  </a:lnTo>
                  <a:lnTo>
                    <a:pt x="126" y="46"/>
                  </a:lnTo>
                  <a:lnTo>
                    <a:pt x="12" y="1"/>
                  </a:lnTo>
                  <a:lnTo>
                    <a:pt x="12" y="23"/>
                  </a:lnTo>
                  <a:lnTo>
                    <a:pt x="0" y="103"/>
                  </a:lnTo>
                  <a:lnTo>
                    <a:pt x="46" y="217"/>
                  </a:lnTo>
                  <a:lnTo>
                    <a:pt x="57" y="36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92" name="Google Shape;392;p25"/>
            <p:cNvSpPr/>
            <p:nvPr/>
          </p:nvSpPr>
          <p:spPr>
            <a:xfrm>
              <a:off x="2671775" y="4270150"/>
              <a:ext cx="55925" cy="22575"/>
            </a:xfrm>
            <a:custGeom>
              <a:avLst/>
              <a:gdLst/>
              <a:ahLst/>
              <a:cxnLst/>
              <a:rect l="l" t="t" r="r" b="b"/>
              <a:pathLst>
                <a:path w="2237" h="903" extrusionOk="0">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93" name="Google Shape;393;p25"/>
            <p:cNvSpPr/>
            <p:nvPr/>
          </p:nvSpPr>
          <p:spPr>
            <a:xfrm>
              <a:off x="3605000" y="1719250"/>
              <a:ext cx="16275" cy="19425"/>
            </a:xfrm>
            <a:custGeom>
              <a:avLst/>
              <a:gdLst/>
              <a:ahLst/>
              <a:cxnLst/>
              <a:rect l="l" t="t" r="r" b="b"/>
              <a:pathLst>
                <a:path w="651" h="777" extrusionOk="0">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94" name="Google Shape;394;p25"/>
            <p:cNvSpPr/>
            <p:nvPr/>
          </p:nvSpPr>
          <p:spPr>
            <a:xfrm>
              <a:off x="2490875" y="2834500"/>
              <a:ext cx="4025" cy="5175"/>
            </a:xfrm>
            <a:custGeom>
              <a:avLst/>
              <a:gdLst/>
              <a:ahLst/>
              <a:cxnLst/>
              <a:rect l="l" t="t" r="r" b="b"/>
              <a:pathLst>
                <a:path w="161" h="207" extrusionOk="0">
                  <a:moveTo>
                    <a:pt x="58" y="195"/>
                  </a:moveTo>
                  <a:lnTo>
                    <a:pt x="138" y="172"/>
                  </a:lnTo>
                  <a:lnTo>
                    <a:pt x="160" y="12"/>
                  </a:lnTo>
                  <a:lnTo>
                    <a:pt x="115" y="1"/>
                  </a:lnTo>
                  <a:lnTo>
                    <a:pt x="81" y="46"/>
                  </a:lnTo>
                  <a:lnTo>
                    <a:pt x="35" y="115"/>
                  </a:lnTo>
                  <a:lnTo>
                    <a:pt x="35" y="172"/>
                  </a:lnTo>
                  <a:lnTo>
                    <a:pt x="1" y="20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95" name="Google Shape;395;p25"/>
            <p:cNvSpPr/>
            <p:nvPr/>
          </p:nvSpPr>
          <p:spPr>
            <a:xfrm>
              <a:off x="5953900" y="2600000"/>
              <a:ext cx="8875" cy="8850"/>
            </a:xfrm>
            <a:custGeom>
              <a:avLst/>
              <a:gdLst/>
              <a:ahLst/>
              <a:cxnLst/>
              <a:rect l="l" t="t" r="r" b="b"/>
              <a:pathLst>
                <a:path w="355" h="354" extrusionOk="0">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96" name="Google Shape;396;p25"/>
            <p:cNvSpPr/>
            <p:nvPr/>
          </p:nvSpPr>
          <p:spPr>
            <a:xfrm>
              <a:off x="2478900" y="2717250"/>
              <a:ext cx="5725" cy="7150"/>
            </a:xfrm>
            <a:custGeom>
              <a:avLst/>
              <a:gdLst/>
              <a:ahLst/>
              <a:cxnLst/>
              <a:rect l="l" t="t" r="r" b="b"/>
              <a:pathLst>
                <a:path w="229" h="286" extrusionOk="0">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97" name="Google Shape;397;p25"/>
            <p:cNvSpPr/>
            <p:nvPr/>
          </p:nvSpPr>
          <p:spPr>
            <a:xfrm>
              <a:off x="2507725" y="2792275"/>
              <a:ext cx="4000" cy="8600"/>
            </a:xfrm>
            <a:custGeom>
              <a:avLst/>
              <a:gdLst/>
              <a:ahLst/>
              <a:cxnLst/>
              <a:rect l="l" t="t" r="r" b="b"/>
              <a:pathLst>
                <a:path w="160" h="344" extrusionOk="0">
                  <a:moveTo>
                    <a:pt x="148" y="252"/>
                  </a:moveTo>
                  <a:lnTo>
                    <a:pt x="160" y="81"/>
                  </a:lnTo>
                  <a:lnTo>
                    <a:pt x="148" y="1"/>
                  </a:lnTo>
                  <a:lnTo>
                    <a:pt x="114" y="24"/>
                  </a:lnTo>
                  <a:lnTo>
                    <a:pt x="69" y="81"/>
                  </a:lnTo>
                  <a:lnTo>
                    <a:pt x="11" y="161"/>
                  </a:lnTo>
                  <a:lnTo>
                    <a:pt x="0" y="206"/>
                  </a:lnTo>
                  <a:lnTo>
                    <a:pt x="0" y="286"/>
                  </a:lnTo>
                  <a:lnTo>
                    <a:pt x="91" y="34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98" name="Google Shape;398;p25"/>
            <p:cNvSpPr/>
            <p:nvPr/>
          </p:nvSpPr>
          <p:spPr>
            <a:xfrm>
              <a:off x="3889450" y="2042500"/>
              <a:ext cx="2300" cy="4875"/>
            </a:xfrm>
            <a:custGeom>
              <a:avLst/>
              <a:gdLst/>
              <a:ahLst/>
              <a:cxnLst/>
              <a:rect l="l" t="t" r="r" b="b"/>
              <a:pathLst>
                <a:path w="92" h="195" extrusionOk="0">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399" name="Google Shape;399;p25"/>
            <p:cNvSpPr/>
            <p:nvPr/>
          </p:nvSpPr>
          <p:spPr>
            <a:xfrm>
              <a:off x="5191300" y="3015675"/>
              <a:ext cx="2300" cy="23125"/>
            </a:xfrm>
            <a:custGeom>
              <a:avLst/>
              <a:gdLst/>
              <a:ahLst/>
              <a:cxnLst/>
              <a:rect l="l" t="t" r="r" b="b"/>
              <a:pathLst>
                <a:path w="92" h="925" extrusionOk="0">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00" name="Google Shape;400;p25"/>
            <p:cNvSpPr/>
            <p:nvPr/>
          </p:nvSpPr>
          <p:spPr>
            <a:xfrm>
              <a:off x="3988150" y="2293000"/>
              <a:ext cx="7450" cy="6300"/>
            </a:xfrm>
            <a:custGeom>
              <a:avLst/>
              <a:gdLst/>
              <a:ahLst/>
              <a:cxnLst/>
              <a:rect l="l" t="t" r="r" b="b"/>
              <a:pathLst>
                <a:path w="298" h="252" extrusionOk="0">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01" name="Google Shape;401;p25"/>
            <p:cNvSpPr/>
            <p:nvPr/>
          </p:nvSpPr>
          <p:spPr>
            <a:xfrm>
              <a:off x="2489750" y="2730650"/>
              <a:ext cx="1450" cy="2875"/>
            </a:xfrm>
            <a:custGeom>
              <a:avLst/>
              <a:gdLst/>
              <a:ahLst/>
              <a:cxnLst/>
              <a:rect l="l" t="t" r="r" b="b"/>
              <a:pathLst>
                <a:path w="58" h="115" extrusionOk="0">
                  <a:moveTo>
                    <a:pt x="57" y="69"/>
                  </a:moveTo>
                  <a:lnTo>
                    <a:pt x="46" y="1"/>
                  </a:lnTo>
                  <a:lnTo>
                    <a:pt x="34" y="1"/>
                  </a:lnTo>
                  <a:lnTo>
                    <a:pt x="0" y="58"/>
                  </a:lnTo>
                  <a:lnTo>
                    <a:pt x="0" y="104"/>
                  </a:lnTo>
                  <a:lnTo>
                    <a:pt x="46" y="11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02" name="Google Shape;402;p25"/>
            <p:cNvSpPr/>
            <p:nvPr/>
          </p:nvSpPr>
          <p:spPr>
            <a:xfrm>
              <a:off x="4848925" y="3565450"/>
              <a:ext cx="9725" cy="12300"/>
            </a:xfrm>
            <a:custGeom>
              <a:avLst/>
              <a:gdLst/>
              <a:ahLst/>
              <a:cxnLst/>
              <a:rect l="l" t="t" r="r" b="b"/>
              <a:pathLst>
                <a:path w="389" h="492" extrusionOk="0">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03" name="Google Shape;403;p25"/>
            <p:cNvSpPr/>
            <p:nvPr/>
          </p:nvSpPr>
          <p:spPr>
            <a:xfrm>
              <a:off x="6873450" y="3546050"/>
              <a:ext cx="149525" cy="80200"/>
            </a:xfrm>
            <a:custGeom>
              <a:avLst/>
              <a:gdLst/>
              <a:ahLst/>
              <a:cxnLst/>
              <a:rect l="l" t="t" r="r" b="b"/>
              <a:pathLst>
                <a:path w="5981" h="3208" extrusionOk="0">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04" name="Google Shape;404;p25"/>
            <p:cNvSpPr/>
            <p:nvPr/>
          </p:nvSpPr>
          <p:spPr>
            <a:xfrm>
              <a:off x="7066600" y="3123225"/>
              <a:ext cx="1175" cy="1450"/>
            </a:xfrm>
            <a:custGeom>
              <a:avLst/>
              <a:gdLst/>
              <a:ahLst/>
              <a:cxnLst/>
              <a:rect l="l" t="t" r="r" b="b"/>
              <a:pathLst>
                <a:path w="47" h="58" extrusionOk="0">
                  <a:moveTo>
                    <a:pt x="46" y="35"/>
                  </a:moveTo>
                  <a:lnTo>
                    <a:pt x="46" y="1"/>
                  </a:lnTo>
                  <a:lnTo>
                    <a:pt x="23" y="1"/>
                  </a:lnTo>
                  <a:lnTo>
                    <a:pt x="12" y="1"/>
                  </a:lnTo>
                  <a:lnTo>
                    <a:pt x="1" y="35"/>
                  </a:lnTo>
                  <a:lnTo>
                    <a:pt x="12" y="47"/>
                  </a:lnTo>
                  <a:lnTo>
                    <a:pt x="23" y="5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05" name="Google Shape;405;p25"/>
            <p:cNvSpPr/>
            <p:nvPr/>
          </p:nvSpPr>
          <p:spPr>
            <a:xfrm>
              <a:off x="1214425" y="3663900"/>
              <a:ext cx="1750" cy="2300"/>
            </a:xfrm>
            <a:custGeom>
              <a:avLst/>
              <a:gdLst/>
              <a:ahLst/>
              <a:cxnLst/>
              <a:rect l="l" t="t" r="r" b="b"/>
              <a:pathLst>
                <a:path w="70" h="92" extrusionOk="0">
                  <a:moveTo>
                    <a:pt x="69" y="80"/>
                  </a:moveTo>
                  <a:lnTo>
                    <a:pt x="69" y="46"/>
                  </a:lnTo>
                  <a:lnTo>
                    <a:pt x="46" y="11"/>
                  </a:lnTo>
                  <a:lnTo>
                    <a:pt x="23" y="0"/>
                  </a:lnTo>
                  <a:lnTo>
                    <a:pt x="1" y="11"/>
                  </a:lnTo>
                  <a:lnTo>
                    <a:pt x="23" y="46"/>
                  </a:lnTo>
                  <a:lnTo>
                    <a:pt x="46" y="80"/>
                  </a:lnTo>
                  <a:lnTo>
                    <a:pt x="69" y="9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06" name="Google Shape;406;p25"/>
            <p:cNvSpPr/>
            <p:nvPr/>
          </p:nvSpPr>
          <p:spPr>
            <a:xfrm>
              <a:off x="2379600" y="2691850"/>
              <a:ext cx="52250" cy="13150"/>
            </a:xfrm>
            <a:custGeom>
              <a:avLst/>
              <a:gdLst/>
              <a:ahLst/>
              <a:cxnLst/>
              <a:rect l="l" t="t" r="r" b="b"/>
              <a:pathLst>
                <a:path w="2090" h="526" extrusionOk="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07" name="Google Shape;407;p25"/>
            <p:cNvSpPr/>
            <p:nvPr/>
          </p:nvSpPr>
          <p:spPr>
            <a:xfrm>
              <a:off x="721700" y="3311250"/>
              <a:ext cx="309875" cy="274775"/>
            </a:xfrm>
            <a:custGeom>
              <a:avLst/>
              <a:gdLst/>
              <a:ahLst/>
              <a:cxnLst/>
              <a:rect l="l" t="t" r="r" b="b"/>
              <a:pathLst>
                <a:path w="12395" h="10991" extrusionOk="0">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08" name="Google Shape;408;p25"/>
            <p:cNvSpPr/>
            <p:nvPr/>
          </p:nvSpPr>
          <p:spPr>
            <a:xfrm>
              <a:off x="5798700" y="3079300"/>
              <a:ext cx="6875" cy="4025"/>
            </a:xfrm>
            <a:custGeom>
              <a:avLst/>
              <a:gdLst/>
              <a:ahLst/>
              <a:cxnLst/>
              <a:rect l="l" t="t" r="r" b="b"/>
              <a:pathLst>
                <a:path w="275" h="161" extrusionOk="0">
                  <a:moveTo>
                    <a:pt x="263" y="103"/>
                  </a:moveTo>
                  <a:lnTo>
                    <a:pt x="275" y="80"/>
                  </a:lnTo>
                  <a:lnTo>
                    <a:pt x="240" y="46"/>
                  </a:lnTo>
                  <a:lnTo>
                    <a:pt x="206" y="35"/>
                  </a:lnTo>
                  <a:lnTo>
                    <a:pt x="126" y="0"/>
                  </a:lnTo>
                  <a:lnTo>
                    <a:pt x="46" y="23"/>
                  </a:lnTo>
                  <a:lnTo>
                    <a:pt x="1" y="103"/>
                  </a:lnTo>
                  <a:lnTo>
                    <a:pt x="126" y="16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09" name="Google Shape;409;p25"/>
            <p:cNvSpPr/>
            <p:nvPr/>
          </p:nvSpPr>
          <p:spPr>
            <a:xfrm>
              <a:off x="6833800" y="3262175"/>
              <a:ext cx="212850" cy="118425"/>
            </a:xfrm>
            <a:custGeom>
              <a:avLst/>
              <a:gdLst/>
              <a:ahLst/>
              <a:cxnLst/>
              <a:rect l="l" t="t" r="r" b="b"/>
              <a:pathLst>
                <a:path w="8514" h="4737" extrusionOk="0">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10" name="Google Shape;410;p25"/>
            <p:cNvSpPr/>
            <p:nvPr/>
          </p:nvSpPr>
          <p:spPr>
            <a:xfrm>
              <a:off x="3851225" y="3073600"/>
              <a:ext cx="19700" cy="37675"/>
            </a:xfrm>
            <a:custGeom>
              <a:avLst/>
              <a:gdLst/>
              <a:ahLst/>
              <a:cxnLst/>
              <a:rect l="l" t="t" r="r" b="b"/>
              <a:pathLst>
                <a:path w="788" h="1507" extrusionOk="0">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11" name="Google Shape;411;p25"/>
            <p:cNvSpPr/>
            <p:nvPr/>
          </p:nvSpPr>
          <p:spPr>
            <a:xfrm>
              <a:off x="2474625" y="2702125"/>
              <a:ext cx="2025" cy="1175"/>
            </a:xfrm>
            <a:custGeom>
              <a:avLst/>
              <a:gdLst/>
              <a:ahLst/>
              <a:cxnLst/>
              <a:rect l="l" t="t" r="r" b="b"/>
              <a:pathLst>
                <a:path w="81" h="47" extrusionOk="0">
                  <a:moveTo>
                    <a:pt x="0" y="1"/>
                  </a:moveTo>
                  <a:lnTo>
                    <a:pt x="0" y="1"/>
                  </a:lnTo>
                  <a:lnTo>
                    <a:pt x="23" y="35"/>
                  </a:lnTo>
                  <a:lnTo>
                    <a:pt x="69" y="46"/>
                  </a:lnTo>
                  <a:lnTo>
                    <a:pt x="80" y="35"/>
                  </a:lnTo>
                  <a:lnTo>
                    <a:pt x="80" y="1"/>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12" name="Google Shape;412;p25"/>
            <p:cNvSpPr/>
            <p:nvPr/>
          </p:nvSpPr>
          <p:spPr>
            <a:xfrm>
              <a:off x="4830100" y="3215675"/>
              <a:ext cx="3150" cy="5150"/>
            </a:xfrm>
            <a:custGeom>
              <a:avLst/>
              <a:gdLst/>
              <a:ahLst/>
              <a:cxnLst/>
              <a:rect l="l" t="t" r="r" b="b"/>
              <a:pathLst>
                <a:path w="126" h="206" extrusionOk="0">
                  <a:moveTo>
                    <a:pt x="126" y="115"/>
                  </a:moveTo>
                  <a:lnTo>
                    <a:pt x="57" y="0"/>
                  </a:lnTo>
                  <a:lnTo>
                    <a:pt x="0" y="46"/>
                  </a:lnTo>
                  <a:lnTo>
                    <a:pt x="35" y="80"/>
                  </a:lnTo>
                  <a:lnTo>
                    <a:pt x="69" y="115"/>
                  </a:lnTo>
                  <a:lnTo>
                    <a:pt x="80" y="172"/>
                  </a:lnTo>
                  <a:lnTo>
                    <a:pt x="126" y="206"/>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13" name="Google Shape;413;p25"/>
            <p:cNvSpPr/>
            <p:nvPr/>
          </p:nvSpPr>
          <p:spPr>
            <a:xfrm>
              <a:off x="2301725" y="2613975"/>
              <a:ext cx="13725" cy="4875"/>
            </a:xfrm>
            <a:custGeom>
              <a:avLst/>
              <a:gdLst/>
              <a:ahLst/>
              <a:cxnLst/>
              <a:rect l="l" t="t" r="r" b="b"/>
              <a:pathLst>
                <a:path w="549" h="195" extrusionOk="0">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14" name="Google Shape;414;p25"/>
            <p:cNvSpPr/>
            <p:nvPr/>
          </p:nvSpPr>
          <p:spPr>
            <a:xfrm>
              <a:off x="275475" y="3533500"/>
              <a:ext cx="13725" cy="65375"/>
            </a:xfrm>
            <a:custGeom>
              <a:avLst/>
              <a:gdLst/>
              <a:ahLst/>
              <a:cxnLst/>
              <a:rect l="l" t="t" r="r" b="b"/>
              <a:pathLst>
                <a:path w="549" h="2615" extrusionOk="0">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15" name="Google Shape;415;p25"/>
            <p:cNvSpPr/>
            <p:nvPr/>
          </p:nvSpPr>
          <p:spPr>
            <a:xfrm>
              <a:off x="2486325" y="2855050"/>
              <a:ext cx="28825" cy="28550"/>
            </a:xfrm>
            <a:custGeom>
              <a:avLst/>
              <a:gdLst/>
              <a:ahLst/>
              <a:cxnLst/>
              <a:rect l="l" t="t" r="r" b="b"/>
              <a:pathLst>
                <a:path w="1153" h="1142" extrusionOk="0">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16" name="Google Shape;416;p25"/>
            <p:cNvSpPr/>
            <p:nvPr/>
          </p:nvSpPr>
          <p:spPr>
            <a:xfrm>
              <a:off x="2500575" y="2809125"/>
              <a:ext cx="5450" cy="15125"/>
            </a:xfrm>
            <a:custGeom>
              <a:avLst/>
              <a:gdLst/>
              <a:ahLst/>
              <a:cxnLst/>
              <a:rect l="l" t="t" r="r" b="b"/>
              <a:pathLst>
                <a:path w="218" h="605" extrusionOk="0">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17" name="Google Shape;417;p25"/>
            <p:cNvSpPr/>
            <p:nvPr/>
          </p:nvSpPr>
          <p:spPr>
            <a:xfrm>
              <a:off x="2444375" y="2686725"/>
              <a:ext cx="8875" cy="8000"/>
            </a:xfrm>
            <a:custGeom>
              <a:avLst/>
              <a:gdLst/>
              <a:ahLst/>
              <a:cxnLst/>
              <a:rect l="l" t="t" r="r" b="b"/>
              <a:pathLst>
                <a:path w="355" h="320" extrusionOk="0">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18" name="Google Shape;418;p25"/>
            <p:cNvSpPr/>
            <p:nvPr/>
          </p:nvSpPr>
          <p:spPr>
            <a:xfrm>
              <a:off x="2437825" y="2695000"/>
              <a:ext cx="7425" cy="15425"/>
            </a:xfrm>
            <a:custGeom>
              <a:avLst/>
              <a:gdLst/>
              <a:ahLst/>
              <a:cxnLst/>
              <a:rect l="l" t="t" r="r" b="b"/>
              <a:pathLst>
                <a:path w="297" h="617" extrusionOk="0">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19" name="Google Shape;419;p25"/>
            <p:cNvSpPr/>
            <p:nvPr/>
          </p:nvSpPr>
          <p:spPr>
            <a:xfrm>
              <a:off x="4331675" y="2302700"/>
              <a:ext cx="40825" cy="24850"/>
            </a:xfrm>
            <a:custGeom>
              <a:avLst/>
              <a:gdLst/>
              <a:ahLst/>
              <a:cxnLst/>
              <a:rect l="l" t="t" r="r" b="b"/>
              <a:pathLst>
                <a:path w="1633" h="994" extrusionOk="0">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20" name="Google Shape;420;p25"/>
            <p:cNvSpPr/>
            <p:nvPr/>
          </p:nvSpPr>
          <p:spPr>
            <a:xfrm>
              <a:off x="4806425" y="3585425"/>
              <a:ext cx="12000" cy="11450"/>
            </a:xfrm>
            <a:custGeom>
              <a:avLst/>
              <a:gdLst/>
              <a:ahLst/>
              <a:cxnLst/>
              <a:rect l="l" t="t" r="r" b="b"/>
              <a:pathLst>
                <a:path w="480" h="458" extrusionOk="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21" name="Google Shape;421;p25"/>
            <p:cNvSpPr/>
            <p:nvPr/>
          </p:nvSpPr>
          <p:spPr>
            <a:xfrm>
              <a:off x="4617550" y="3399400"/>
              <a:ext cx="3725" cy="7450"/>
            </a:xfrm>
            <a:custGeom>
              <a:avLst/>
              <a:gdLst/>
              <a:ahLst/>
              <a:cxnLst/>
              <a:rect l="l" t="t" r="r" b="b"/>
              <a:pathLst>
                <a:path w="149" h="298" extrusionOk="0">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22" name="Google Shape;422;p25"/>
            <p:cNvSpPr/>
            <p:nvPr/>
          </p:nvSpPr>
          <p:spPr>
            <a:xfrm>
              <a:off x="2506275" y="2774600"/>
              <a:ext cx="7175" cy="10300"/>
            </a:xfrm>
            <a:custGeom>
              <a:avLst/>
              <a:gdLst/>
              <a:ahLst/>
              <a:cxnLst/>
              <a:rect l="l" t="t" r="r" b="b"/>
              <a:pathLst>
                <a:path w="287" h="412" extrusionOk="0">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23" name="Google Shape;423;p25"/>
            <p:cNvSpPr/>
            <p:nvPr/>
          </p:nvSpPr>
          <p:spPr>
            <a:xfrm>
              <a:off x="2497450" y="2737500"/>
              <a:ext cx="12000" cy="14300"/>
            </a:xfrm>
            <a:custGeom>
              <a:avLst/>
              <a:gdLst/>
              <a:ahLst/>
              <a:cxnLst/>
              <a:rect l="l" t="t" r="r" b="b"/>
              <a:pathLst>
                <a:path w="480" h="572" extrusionOk="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24" name="Google Shape;424;p25"/>
            <p:cNvSpPr/>
            <p:nvPr/>
          </p:nvSpPr>
          <p:spPr>
            <a:xfrm>
              <a:off x="2360200" y="2833075"/>
              <a:ext cx="3175" cy="6025"/>
            </a:xfrm>
            <a:custGeom>
              <a:avLst/>
              <a:gdLst/>
              <a:ahLst/>
              <a:cxnLst/>
              <a:rect l="l" t="t" r="r" b="b"/>
              <a:pathLst>
                <a:path w="127" h="241" extrusionOk="0">
                  <a:moveTo>
                    <a:pt x="126" y="138"/>
                  </a:moveTo>
                  <a:lnTo>
                    <a:pt x="126" y="58"/>
                  </a:lnTo>
                  <a:lnTo>
                    <a:pt x="1" y="1"/>
                  </a:lnTo>
                  <a:lnTo>
                    <a:pt x="1" y="46"/>
                  </a:lnTo>
                  <a:lnTo>
                    <a:pt x="12" y="69"/>
                  </a:lnTo>
                  <a:lnTo>
                    <a:pt x="58" y="81"/>
                  </a:lnTo>
                  <a:lnTo>
                    <a:pt x="69" y="115"/>
                  </a:lnTo>
                  <a:lnTo>
                    <a:pt x="58" y="195"/>
                  </a:lnTo>
                  <a:lnTo>
                    <a:pt x="81" y="240"/>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sp>
          <p:nvSpPr>
            <p:cNvPr id="425" name="Google Shape;425;p25"/>
            <p:cNvSpPr/>
            <p:nvPr/>
          </p:nvSpPr>
          <p:spPr>
            <a:xfrm>
              <a:off x="3369625" y="2448500"/>
              <a:ext cx="92750" cy="36525"/>
            </a:xfrm>
            <a:custGeom>
              <a:avLst/>
              <a:gdLst/>
              <a:ahLst/>
              <a:cxnLst/>
              <a:rect l="l" t="t" r="r" b="b"/>
              <a:pathLst>
                <a:path w="3710" h="1461" extrusionOk="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rgbClr val="709437"/>
            </a:solidFill>
            <a:ln w="9525" cap="flat" cmpd="sng">
              <a:solidFill>
                <a:srgbClr val="709437"/>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2400"/>
                <a:buFont typeface="Calibri"/>
                <a:buNone/>
              </a:pPr>
              <a:endParaRPr sz="2400" b="0" i="0" u="none" strike="noStrike" cap="none">
                <a:solidFill>
                  <a:srgbClr val="000000"/>
                </a:solidFill>
                <a:latin typeface="Calibri"/>
                <a:ea typeface="Calibri"/>
                <a:cs typeface="Calibri"/>
                <a:sym typeface="Calibri"/>
              </a:endParaRPr>
            </a:p>
          </p:txBody>
        </p:sp>
      </p:grpSp>
      <p:sp>
        <p:nvSpPr>
          <p:cNvPr id="426" name="Google Shape;426;p25"/>
          <p:cNvSpPr/>
          <p:nvPr/>
        </p:nvSpPr>
        <p:spPr>
          <a:xfrm>
            <a:off x="5238225" y="4522200"/>
            <a:ext cx="451427" cy="555418"/>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27" name="Google Shape;427;p25"/>
          <p:cNvSpPr/>
          <p:nvPr/>
        </p:nvSpPr>
        <p:spPr>
          <a:xfrm>
            <a:off x="10127025" y="4988375"/>
            <a:ext cx="451427" cy="555418"/>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28" name="Google Shape;428;p25"/>
          <p:cNvSpPr/>
          <p:nvPr/>
        </p:nvSpPr>
        <p:spPr>
          <a:xfrm>
            <a:off x="4344725" y="2597750"/>
            <a:ext cx="451427" cy="555418"/>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29" name="Google Shape;429;p25"/>
          <p:cNvSpPr/>
          <p:nvPr/>
        </p:nvSpPr>
        <p:spPr>
          <a:xfrm>
            <a:off x="4613875" y="2935025"/>
            <a:ext cx="5618115" cy="2241200"/>
          </a:xfrm>
          <a:custGeom>
            <a:avLst/>
            <a:gdLst/>
            <a:ahLst/>
            <a:cxnLst/>
            <a:rect l="l" t="t" r="r" b="b"/>
            <a:pathLst>
              <a:path w="231890" h="89648" extrusionOk="0">
                <a:moveTo>
                  <a:pt x="0" y="0"/>
                </a:moveTo>
                <a:cubicBezTo>
                  <a:pt x="6574" y="3287"/>
                  <a:pt x="33568" y="6973"/>
                  <a:pt x="39445" y="19723"/>
                </a:cubicBezTo>
                <a:cubicBezTo>
                  <a:pt x="45322" y="32473"/>
                  <a:pt x="23907" y="73213"/>
                  <a:pt x="35262" y="76500"/>
                </a:cubicBezTo>
                <a:cubicBezTo>
                  <a:pt x="46618" y="79787"/>
                  <a:pt x="74807" y="37255"/>
                  <a:pt x="107578" y="39446"/>
                </a:cubicBezTo>
                <a:cubicBezTo>
                  <a:pt x="140349" y="41637"/>
                  <a:pt x="211171" y="81281"/>
                  <a:pt x="231890" y="89648"/>
                </a:cubicBezTo>
              </a:path>
            </a:pathLst>
          </a:custGeom>
          <a:noFill/>
          <a:ln w="38100" cap="flat" cmpd="sng">
            <a:solidFill>
              <a:srgbClr val="E8F4D4"/>
            </a:solidFill>
            <a:prstDash val="dot"/>
            <a:round/>
            <a:headEnd type="none" w="med" len="med"/>
            <a:tailEnd type="none" w="med" len="med"/>
          </a:ln>
        </p:spPr>
      </p:sp>
      <p:sp>
        <p:nvSpPr>
          <p:cNvPr id="430" name="Google Shape;430;p25"/>
          <p:cNvSpPr txBox="1"/>
          <p:nvPr/>
        </p:nvSpPr>
        <p:spPr>
          <a:xfrm>
            <a:off x="567800" y="2702463"/>
            <a:ext cx="2629500" cy="3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Sarala"/>
                <a:ea typeface="Sarala"/>
                <a:cs typeface="Sarala"/>
                <a:sym typeface="Sarala"/>
              </a:rPr>
              <a:t>You can use maps to show your offices or markets. Or as charts, highlighting the countries and adding your data. </a:t>
            </a:r>
            <a:endParaRPr sz="2400">
              <a:solidFill>
                <a:srgbClr val="FFFFFF"/>
              </a:solidFill>
              <a:latin typeface="Sarala"/>
              <a:ea typeface="Sarala"/>
              <a:cs typeface="Sarala"/>
              <a:sym typeface="Saral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26"/>
          <p:cNvSpPr txBox="1">
            <a:spLocks noGrp="1"/>
          </p:cNvSpPr>
          <p:nvPr>
            <p:ph type="title"/>
          </p:nvPr>
        </p:nvSpPr>
        <p:spPr>
          <a:xfrm>
            <a:off x="415603" y="517167"/>
            <a:ext cx="7775086" cy="1992569"/>
          </a:xfrm>
          <a:prstGeom prst="rect">
            <a:avLst/>
          </a:prstGeom>
        </p:spPr>
        <p:txBody>
          <a:bodyPr spcFirstLastPara="1" wrap="square" lIns="121900" tIns="121900" rIns="121900" bIns="121900" anchor="t" anchorCtr="0">
            <a:noAutofit/>
          </a:bodyPr>
          <a:lstStyle/>
          <a:p>
            <a:pPr marL="0" lvl="0" indent="0" rtl="0">
              <a:spcBef>
                <a:spcPts val="0"/>
              </a:spcBef>
              <a:spcAft>
                <a:spcPts val="0"/>
              </a:spcAft>
              <a:buNone/>
            </a:pPr>
            <a:r>
              <a:rPr lang="vi-VN" sz="1600">
                <a:solidFill>
                  <a:srgbClr val="434343"/>
                </a:solidFill>
                <a:latin typeface="+mj-lt"/>
              </a:rPr>
              <a:t>37,67% ý kiến nhận xét của du khách về đặc trưng, sự hấp dẫn của các điểm tham quan du lịch Trà Vinh là đặc trưng văn hóa dân tộc, lịch sử cảnh quan các ngôi chùa Khmer; 43% ý kiến cho rằng nhiều cây xanh, không khí trong lành, mát mẻ; 6% ý kiến khác xoay quanh các nội dung: nhiều khu du lịch hoạt động tốt, người dân hiếu khách, thân thiện, cảnh quan đơn giản, gần gũi; còn lại không ý kiến.</a:t>
            </a:r>
            <a:br>
              <a:rPr lang="vi-VN" sz="1600">
                <a:solidFill>
                  <a:srgbClr val="434343"/>
                </a:solidFill>
                <a:latin typeface="+mj-lt"/>
              </a:rPr>
            </a:br>
            <a:br>
              <a:rPr lang="vi-VN" sz="1600">
                <a:solidFill>
                  <a:srgbClr val="434343"/>
                </a:solidFill>
                <a:latin typeface="+mj-lt"/>
              </a:rPr>
            </a:br>
            <a:r>
              <a:rPr lang="vi-VN" sz="1600">
                <a:solidFill>
                  <a:srgbClr val="434343"/>
                </a:solidFill>
                <a:latin typeface="+mj-lt"/>
              </a:rPr>
              <a:t>Về việc lựa chọn, đánh giá của khách du lịch khi đến tỉnh Trà Vinh, kết quả khảo sát ở 3 nhóm đối tượng cho thấy, khu danh thắng Ao Bà Om luôn là địa điểm lựa chọn của khách khi đến du lịch Trà Vinh. Khi được hỏi về những lễ hội mà du khách muốn tham gia, 79% ý kiến cho rằng: lễ hội Ok Om Bok và lễ tết của người Khmer.</a:t>
            </a:r>
            <a:br>
              <a:rPr lang="vi-VN" sz="1600">
                <a:solidFill>
                  <a:srgbClr val="434343"/>
                </a:solidFill>
                <a:latin typeface="+mj-lt"/>
              </a:rPr>
            </a:br>
            <a:br>
              <a:rPr lang="vi-VN" sz="1600">
                <a:solidFill>
                  <a:srgbClr val="434343"/>
                </a:solidFill>
                <a:latin typeface="+mj-lt"/>
              </a:rPr>
            </a:br>
            <a:r>
              <a:rPr lang="vi-VN" sz="1600">
                <a:solidFill>
                  <a:srgbClr val="434343"/>
                </a:solidFill>
                <a:latin typeface="+mj-lt"/>
              </a:rPr>
              <a:t>Mặc dù là điểm du lịch mà du khách quan tâm nhiều nhất khi đến Trà Vinh, tuy nhiên, vấn đề khai thác tài nguyên du lịch Ao Bà Om chỉ ở mức tương đối hợp lý, thậm chí có 29% người dân đánh giá là không hợp lý. Kết quả khảo sát cho thấy, vấn đề nổi lên ở khu du lịch Ao Bà Om là thiếu khu vui chơi giải trí và không có khu mua sắm hàng lưu niệm, thiếu sự liên kết trong chuỗi các sản phẩm du lịch tại khu Ao Bà Om và các khu du lịch trong tỉnh.</a:t>
            </a:r>
            <a:endParaRPr sz="1600">
              <a:solidFill>
                <a:srgbClr val="434343"/>
              </a:solidFill>
              <a:latin typeface="+mj-l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7"/>
          <p:cNvSpPr/>
          <p:nvPr/>
        </p:nvSpPr>
        <p:spPr>
          <a:xfrm>
            <a:off x="5619653" y="-260693"/>
            <a:ext cx="7379400" cy="7379400"/>
          </a:xfrm>
          <a:prstGeom prst="ellipse">
            <a:avLst/>
          </a:prstGeom>
          <a:solidFill>
            <a:srgbClr val="F3F3F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56" name="Google Shape;456;p27"/>
          <p:cNvSpPr txBox="1">
            <a:spLocks noGrp="1"/>
          </p:cNvSpPr>
          <p:nvPr>
            <p:ph type="title"/>
          </p:nvPr>
        </p:nvSpPr>
        <p:spPr>
          <a:xfrm>
            <a:off x="354000" y="2027548"/>
            <a:ext cx="5393700" cy="11613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GB" sz="4800"/>
              <a:t>Add your title here.</a:t>
            </a:r>
            <a:endParaRPr sz="4800"/>
          </a:p>
        </p:txBody>
      </p:sp>
      <p:sp>
        <p:nvSpPr>
          <p:cNvPr id="457" name="Google Shape;457;p27"/>
          <p:cNvSpPr txBox="1">
            <a:spLocks noGrp="1"/>
          </p:cNvSpPr>
          <p:nvPr>
            <p:ph type="subTitle" idx="1"/>
          </p:nvPr>
        </p:nvSpPr>
        <p:spPr>
          <a:xfrm>
            <a:off x="354004" y="3305633"/>
            <a:ext cx="5393700" cy="1646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2400"/>
              <a:t>If you are presenting a website, an internet product or an app, you can place a screenshot of it here.</a:t>
            </a:r>
            <a:endParaRPr sz="2400"/>
          </a:p>
        </p:txBody>
      </p:sp>
      <p:grpSp>
        <p:nvGrpSpPr>
          <p:cNvPr id="458" name="Google Shape;458;p27"/>
          <p:cNvGrpSpPr/>
          <p:nvPr/>
        </p:nvGrpSpPr>
        <p:grpSpPr>
          <a:xfrm>
            <a:off x="7051381" y="1552621"/>
            <a:ext cx="4670652" cy="3905411"/>
            <a:chOff x="1295330" y="1868507"/>
            <a:chExt cx="4365503" cy="3647530"/>
          </a:xfrm>
        </p:grpSpPr>
        <p:grpSp>
          <p:nvGrpSpPr>
            <p:cNvPr id="459" name="Google Shape;459;p27"/>
            <p:cNvGrpSpPr/>
            <p:nvPr/>
          </p:nvGrpSpPr>
          <p:grpSpPr>
            <a:xfrm>
              <a:off x="1295330" y="1868507"/>
              <a:ext cx="4365503" cy="3647530"/>
              <a:chOff x="6679223" y="1947864"/>
              <a:chExt cx="3956410" cy="3325308"/>
            </a:xfrm>
          </p:grpSpPr>
          <p:grpSp>
            <p:nvGrpSpPr>
              <p:cNvPr id="460" name="Google Shape;460;p27"/>
              <p:cNvGrpSpPr/>
              <p:nvPr/>
            </p:nvGrpSpPr>
            <p:grpSpPr>
              <a:xfrm>
                <a:off x="7996402" y="4725653"/>
                <a:ext cx="1328920" cy="547519"/>
                <a:chOff x="7059929" y="5060917"/>
                <a:chExt cx="1328920" cy="547519"/>
              </a:xfrm>
            </p:grpSpPr>
            <p:sp>
              <p:nvSpPr>
                <p:cNvPr id="461" name="Google Shape;461;p27"/>
                <p:cNvSpPr/>
                <p:nvPr/>
              </p:nvSpPr>
              <p:spPr>
                <a:xfrm rot="10800000">
                  <a:off x="7059929" y="5578436"/>
                  <a:ext cx="1322100" cy="30000"/>
                </a:xfrm>
                <a:prstGeom prst="trapezoid">
                  <a:avLst>
                    <a:gd name="adj" fmla="val 142327"/>
                  </a:avLst>
                </a:prstGeom>
                <a:solidFill>
                  <a:srgbClr val="707887"/>
                </a:solidFill>
                <a:ln>
                  <a:noFill/>
                </a:ln>
                <a:effectLst>
                  <a:outerShdw blurRad="63500" sx="102000" sy="102000" algn="ctr" rotWithShape="0">
                    <a:srgbClr val="000000">
                      <a:alpha val="40000"/>
                    </a:srgbClr>
                  </a:outerShdw>
                </a:effectLst>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sp>
              <p:nvSpPr>
                <p:cNvPr id="462" name="Google Shape;462;p27"/>
                <p:cNvSpPr/>
                <p:nvPr/>
              </p:nvSpPr>
              <p:spPr>
                <a:xfrm>
                  <a:off x="7187465" y="5060917"/>
                  <a:ext cx="1067100" cy="428400"/>
                </a:xfrm>
                <a:prstGeom prst="trapezoid">
                  <a:avLst>
                    <a:gd name="adj" fmla="val 15083"/>
                  </a:avLst>
                </a:prstGeom>
                <a:solidFill>
                  <a:srgbClr val="D8D8D8"/>
                </a:solidFill>
                <a:ln>
                  <a:noFill/>
                </a:ln>
                <a:effectLst>
                  <a:outerShdw blurRad="63500" sx="102000" sy="102000" algn="ctr" rotWithShape="0">
                    <a:srgbClr val="000000">
                      <a:alpha val="40000"/>
                    </a:srgbClr>
                  </a:outerShdw>
                </a:effectLst>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sp>
              <p:nvSpPr>
                <p:cNvPr id="463" name="Google Shape;463;p27"/>
                <p:cNvSpPr/>
                <p:nvPr/>
              </p:nvSpPr>
              <p:spPr>
                <a:xfrm>
                  <a:off x="7066749" y="5488243"/>
                  <a:ext cx="1322100" cy="93600"/>
                </a:xfrm>
                <a:prstGeom prst="trapezoid">
                  <a:avLst>
                    <a:gd name="adj" fmla="val 142327"/>
                  </a:avLst>
                </a:prstGeom>
                <a:solidFill>
                  <a:srgbClr val="FFFFFF"/>
                </a:solidFill>
                <a:ln>
                  <a:noFill/>
                </a:ln>
                <a:effectLst>
                  <a:outerShdw blurRad="63500" sx="102000" sy="102000" algn="ctr" rotWithShape="0">
                    <a:srgbClr val="000000">
                      <a:alpha val="40000"/>
                    </a:srgbClr>
                  </a:outerShdw>
                </a:effectLst>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grpSp>
          <p:grpSp>
            <p:nvGrpSpPr>
              <p:cNvPr id="464" name="Google Shape;464;p27"/>
              <p:cNvGrpSpPr/>
              <p:nvPr/>
            </p:nvGrpSpPr>
            <p:grpSpPr>
              <a:xfrm>
                <a:off x="6679223" y="1947864"/>
                <a:ext cx="3956410" cy="2777787"/>
                <a:chOff x="5742750" y="2283128"/>
                <a:chExt cx="3956410" cy="2777787"/>
              </a:xfrm>
            </p:grpSpPr>
            <p:sp>
              <p:nvSpPr>
                <p:cNvPr id="465" name="Google Shape;465;p27"/>
                <p:cNvSpPr/>
                <p:nvPr/>
              </p:nvSpPr>
              <p:spPr>
                <a:xfrm>
                  <a:off x="5742760" y="2283128"/>
                  <a:ext cx="3956400" cy="2777700"/>
                </a:xfrm>
                <a:prstGeom prst="roundRect">
                  <a:avLst>
                    <a:gd name="adj" fmla="val 3377"/>
                  </a:avLst>
                </a:prstGeom>
                <a:solidFill>
                  <a:srgbClr val="262626"/>
                </a:solidFill>
                <a:ln w="12700" cap="flat" cmpd="sng">
                  <a:solidFill>
                    <a:srgbClr val="393536"/>
                  </a:solidFill>
                  <a:prstDash val="solid"/>
                  <a:miter lim="800000"/>
                  <a:headEnd type="none" w="sm" len="sm"/>
                  <a:tailEnd type="none" w="sm" len="sm"/>
                </a:ln>
                <a:effectLst>
                  <a:outerShdw blurRad="63500" sx="102000" sy="102000" algn="ctr" rotWithShape="0">
                    <a:srgbClr val="000000">
                      <a:alpha val="40000"/>
                    </a:srgbClr>
                  </a:outerShdw>
                </a:effectLst>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sp>
              <p:nvSpPr>
                <p:cNvPr id="466" name="Google Shape;466;p27"/>
                <p:cNvSpPr/>
                <p:nvPr/>
              </p:nvSpPr>
              <p:spPr>
                <a:xfrm rot="10800000">
                  <a:off x="5742750" y="4752515"/>
                  <a:ext cx="3956400" cy="308400"/>
                </a:xfrm>
                <a:prstGeom prst="round2SameRect">
                  <a:avLst>
                    <a:gd name="adj1" fmla="val 19571"/>
                    <a:gd name="adj2" fmla="val 0"/>
                  </a:avLst>
                </a:prstGeom>
                <a:solidFill>
                  <a:srgbClr val="FFFFFF"/>
                </a:solidFill>
                <a:ln w="12700" cap="flat" cmpd="sng">
                  <a:solidFill>
                    <a:srgbClr val="C6CFD6"/>
                  </a:solidFill>
                  <a:prstDash val="solid"/>
                  <a:miter lim="800000"/>
                  <a:headEnd type="none" w="sm" len="sm"/>
                  <a:tailEnd type="none" w="sm" len="sm"/>
                </a:ln>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grpSp>
        </p:grpSp>
        <p:sp>
          <p:nvSpPr>
            <p:cNvPr id="467" name="Google Shape;467;p27"/>
            <p:cNvSpPr/>
            <p:nvPr/>
          </p:nvSpPr>
          <p:spPr>
            <a:xfrm>
              <a:off x="3370018" y="1929853"/>
              <a:ext cx="108000" cy="108000"/>
            </a:xfrm>
            <a:prstGeom prst="ellipse">
              <a:avLst/>
            </a:prstGeom>
            <a:solidFill>
              <a:srgbClr val="000000"/>
            </a:solidFill>
            <a:ln>
              <a:noFill/>
            </a:ln>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grpSp>
      <p:sp>
        <p:nvSpPr>
          <p:cNvPr id="468" name="Google Shape;468;p27"/>
          <p:cNvSpPr/>
          <p:nvPr/>
        </p:nvSpPr>
        <p:spPr>
          <a:xfrm>
            <a:off x="11400337" y="3904725"/>
            <a:ext cx="912909" cy="2386996"/>
          </a:xfrm>
          <a:custGeom>
            <a:avLst/>
            <a:gdLst/>
            <a:ahLst/>
            <a:cxnLst/>
            <a:rect l="l" t="t" r="r" b="b"/>
            <a:pathLst>
              <a:path w="374143" h="892335" extrusionOk="0">
                <a:moveTo>
                  <a:pt x="374143" y="611049"/>
                </a:moveTo>
                <a:cubicBezTo>
                  <a:pt x="347416" y="678495"/>
                  <a:pt x="310897" y="741627"/>
                  <a:pt x="265749" y="798405"/>
                </a:cubicBezTo>
                <a:cubicBezTo>
                  <a:pt x="239565" y="831314"/>
                  <a:pt x="210037" y="861413"/>
                  <a:pt x="177642" y="888226"/>
                </a:cubicBezTo>
                <a:cubicBezTo>
                  <a:pt x="155811" y="891903"/>
                  <a:pt x="133637" y="893122"/>
                  <a:pt x="111539" y="891846"/>
                </a:cubicBezTo>
                <a:cubicBezTo>
                  <a:pt x="29052" y="886512"/>
                  <a:pt x="-3999" y="816598"/>
                  <a:pt x="382" y="741446"/>
                </a:cubicBezTo>
                <a:cubicBezTo>
                  <a:pt x="3763" y="697079"/>
                  <a:pt x="17775" y="654187"/>
                  <a:pt x="41244" y="616383"/>
                </a:cubicBezTo>
                <a:cubicBezTo>
                  <a:pt x="50769" y="599238"/>
                  <a:pt x="62009" y="582474"/>
                  <a:pt x="73058" y="565424"/>
                </a:cubicBezTo>
                <a:cubicBezTo>
                  <a:pt x="90831" y="539002"/>
                  <a:pt x="106738" y="511379"/>
                  <a:pt x="120683" y="482747"/>
                </a:cubicBezTo>
                <a:cubicBezTo>
                  <a:pt x="128998" y="466964"/>
                  <a:pt x="134170" y="449724"/>
                  <a:pt x="135923" y="431979"/>
                </a:cubicBezTo>
                <a:cubicBezTo>
                  <a:pt x="137352" y="402927"/>
                  <a:pt x="122778" y="375686"/>
                  <a:pt x="110396" y="349397"/>
                </a:cubicBezTo>
                <a:cubicBezTo>
                  <a:pt x="73058" y="270149"/>
                  <a:pt x="51532" y="181852"/>
                  <a:pt x="60771" y="94794"/>
                </a:cubicBezTo>
                <a:cubicBezTo>
                  <a:pt x="63723" y="66219"/>
                  <a:pt x="71439" y="35548"/>
                  <a:pt x="93727" y="17451"/>
                </a:cubicBezTo>
                <a:cubicBezTo>
                  <a:pt x="112777" y="1925"/>
                  <a:pt x="139352" y="-1599"/>
                  <a:pt x="164022" y="591"/>
                </a:cubicBezTo>
                <a:cubicBezTo>
                  <a:pt x="185539" y="1191"/>
                  <a:pt x="206322" y="8516"/>
                  <a:pt x="223458" y="21546"/>
                </a:cubicBezTo>
                <a:cubicBezTo>
                  <a:pt x="242508" y="37739"/>
                  <a:pt x="250985" y="63075"/>
                  <a:pt x="254700" y="87745"/>
                </a:cubicBezTo>
                <a:cubicBezTo>
                  <a:pt x="264225" y="149277"/>
                  <a:pt x="247651" y="212713"/>
                  <a:pt x="258415" y="274054"/>
                </a:cubicBezTo>
                <a:cubicBezTo>
                  <a:pt x="259605" y="284284"/>
                  <a:pt x="263234" y="294085"/>
                  <a:pt x="268987" y="302629"/>
                </a:cubicBezTo>
                <a:cubicBezTo>
                  <a:pt x="283846" y="322536"/>
                  <a:pt x="313564" y="323775"/>
                  <a:pt x="333281" y="339110"/>
                </a:cubicBezTo>
                <a:cubicBezTo>
                  <a:pt x="361856" y="361398"/>
                  <a:pt x="360618" y="405118"/>
                  <a:pt x="350521" y="440075"/>
                </a:cubicBezTo>
                <a:cubicBezTo>
                  <a:pt x="340425" y="475032"/>
                  <a:pt x="324232" y="510750"/>
                  <a:pt x="332519" y="546183"/>
                </a:cubicBezTo>
                <a:cubicBezTo>
                  <a:pt x="338329" y="571330"/>
                  <a:pt x="356046" y="591522"/>
                  <a:pt x="374143" y="611049"/>
                </a:cubicBezTo>
                <a:close/>
              </a:path>
            </a:pathLst>
          </a:custGeom>
          <a:gradFill>
            <a:gsLst>
              <a:gs pos="0">
                <a:srgbClr val="9DD04D"/>
              </a:gs>
              <a:gs pos="100000">
                <a:srgbClr val="709437"/>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27"/>
          <p:cNvSpPr/>
          <p:nvPr/>
        </p:nvSpPr>
        <p:spPr>
          <a:xfrm>
            <a:off x="10473900" y="4115803"/>
            <a:ext cx="1501166" cy="2592102"/>
          </a:xfrm>
          <a:custGeom>
            <a:avLst/>
            <a:gdLst/>
            <a:ahLst/>
            <a:cxnLst/>
            <a:rect l="l" t="t" r="r" b="b"/>
            <a:pathLst>
              <a:path w="615232" h="969010" extrusionOk="0">
                <a:moveTo>
                  <a:pt x="615192" y="717932"/>
                </a:moveTo>
                <a:lnTo>
                  <a:pt x="614620" y="722409"/>
                </a:lnTo>
                <a:cubicBezTo>
                  <a:pt x="588436" y="755317"/>
                  <a:pt x="558909" y="785416"/>
                  <a:pt x="526514" y="812229"/>
                </a:cubicBezTo>
                <a:lnTo>
                  <a:pt x="526514" y="812229"/>
                </a:lnTo>
                <a:cubicBezTo>
                  <a:pt x="471936" y="855178"/>
                  <a:pt x="412233" y="891173"/>
                  <a:pt x="348778" y="919386"/>
                </a:cubicBezTo>
                <a:cubicBezTo>
                  <a:pt x="310678" y="937007"/>
                  <a:pt x="272578" y="953104"/>
                  <a:pt x="233620" y="969011"/>
                </a:cubicBezTo>
                <a:cubicBezTo>
                  <a:pt x="179899" y="922053"/>
                  <a:pt x="167612" y="819278"/>
                  <a:pt x="182852" y="746316"/>
                </a:cubicBezTo>
                <a:cubicBezTo>
                  <a:pt x="193901" y="692786"/>
                  <a:pt x="212856" y="638589"/>
                  <a:pt x="202664" y="584963"/>
                </a:cubicBezTo>
                <a:cubicBezTo>
                  <a:pt x="193139" y="535338"/>
                  <a:pt x="160087" y="494094"/>
                  <a:pt x="128750" y="454566"/>
                </a:cubicBezTo>
                <a:cubicBezTo>
                  <a:pt x="75315" y="387224"/>
                  <a:pt x="22261" y="315310"/>
                  <a:pt x="4925" y="231204"/>
                </a:cubicBezTo>
                <a:cubicBezTo>
                  <a:pt x="-12410" y="147099"/>
                  <a:pt x="15879" y="47277"/>
                  <a:pt x="91984" y="7272"/>
                </a:cubicBezTo>
                <a:cubicBezTo>
                  <a:pt x="100347" y="2195"/>
                  <a:pt x="110015" y="-320"/>
                  <a:pt x="119797" y="33"/>
                </a:cubicBezTo>
                <a:cubicBezTo>
                  <a:pt x="130350" y="2128"/>
                  <a:pt x="140075" y="7224"/>
                  <a:pt x="147800" y="14701"/>
                </a:cubicBezTo>
                <a:cubicBezTo>
                  <a:pt x="224876" y="78414"/>
                  <a:pt x="278721" y="165815"/>
                  <a:pt x="300962" y="263304"/>
                </a:cubicBezTo>
                <a:cubicBezTo>
                  <a:pt x="319155" y="343885"/>
                  <a:pt x="324870" y="444279"/>
                  <a:pt x="399070" y="480569"/>
                </a:cubicBezTo>
                <a:cubicBezTo>
                  <a:pt x="406537" y="484141"/>
                  <a:pt x="414310" y="487008"/>
                  <a:pt x="422311" y="489141"/>
                </a:cubicBezTo>
                <a:cubicBezTo>
                  <a:pt x="447552" y="496285"/>
                  <a:pt x="474698" y="498666"/>
                  <a:pt x="498511" y="508763"/>
                </a:cubicBezTo>
                <a:cubicBezTo>
                  <a:pt x="561566" y="535814"/>
                  <a:pt x="588236" y="609252"/>
                  <a:pt x="608048" y="674974"/>
                </a:cubicBezTo>
                <a:cubicBezTo>
                  <a:pt x="613163" y="688700"/>
                  <a:pt x="615583" y="703292"/>
                  <a:pt x="615192" y="717932"/>
                </a:cubicBezTo>
                <a:close/>
              </a:path>
            </a:pathLst>
          </a:custGeom>
          <a:solidFill>
            <a:srgbClr val="9DD0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27"/>
          <p:cNvSpPr/>
          <p:nvPr/>
        </p:nvSpPr>
        <p:spPr>
          <a:xfrm rot="10800000" flipH="1">
            <a:off x="0" y="1134"/>
            <a:ext cx="1848493" cy="1336749"/>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DBE5C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471" name="Google Shape;471;p27"/>
          <p:cNvSpPr/>
          <p:nvPr/>
        </p:nvSpPr>
        <p:spPr>
          <a:xfrm flipH="1">
            <a:off x="806784" y="757822"/>
            <a:ext cx="1269600" cy="1269600"/>
          </a:xfrm>
          <a:prstGeom prst="ellipse">
            <a:avLst/>
          </a:prstGeom>
          <a:solidFill>
            <a:srgbClr val="99C94B">
              <a:alpha val="7821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8"/>
          <p:cNvSpPr/>
          <p:nvPr/>
        </p:nvSpPr>
        <p:spPr>
          <a:xfrm>
            <a:off x="5619653" y="-260693"/>
            <a:ext cx="7379400" cy="7379400"/>
          </a:xfrm>
          <a:prstGeom prst="ellipse">
            <a:avLst/>
          </a:prstGeom>
          <a:solidFill>
            <a:srgbClr val="F3F3F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477" name="Google Shape;477;p28"/>
          <p:cNvGrpSpPr/>
          <p:nvPr/>
        </p:nvGrpSpPr>
        <p:grpSpPr>
          <a:xfrm>
            <a:off x="6448578" y="1862306"/>
            <a:ext cx="5721558" cy="2934812"/>
            <a:chOff x="3289100" y="2648488"/>
            <a:chExt cx="5622600" cy="2876421"/>
          </a:xfrm>
        </p:grpSpPr>
        <p:grpSp>
          <p:nvGrpSpPr>
            <p:cNvPr id="478" name="Google Shape;478;p28"/>
            <p:cNvGrpSpPr/>
            <p:nvPr/>
          </p:nvGrpSpPr>
          <p:grpSpPr>
            <a:xfrm>
              <a:off x="3289100" y="2648488"/>
              <a:ext cx="5622600" cy="2876421"/>
              <a:chOff x="1059475" y="2296088"/>
              <a:chExt cx="5622600" cy="2876421"/>
            </a:xfrm>
          </p:grpSpPr>
          <p:sp>
            <p:nvSpPr>
              <p:cNvPr id="479" name="Google Shape;479;p28"/>
              <p:cNvSpPr/>
              <p:nvPr/>
            </p:nvSpPr>
            <p:spPr>
              <a:xfrm>
                <a:off x="1709623" y="2296088"/>
                <a:ext cx="4319700" cy="2813400"/>
              </a:xfrm>
              <a:prstGeom prst="roundRect">
                <a:avLst>
                  <a:gd name="adj" fmla="val 4487"/>
                </a:avLst>
              </a:prstGeom>
              <a:solidFill>
                <a:srgbClr val="262626"/>
              </a:solidFill>
              <a:ln w="38100" cap="flat" cmpd="sng">
                <a:solidFill>
                  <a:srgbClr val="BFBFBF"/>
                </a:solidFill>
                <a:prstDash val="solid"/>
                <a:miter lim="800000"/>
                <a:headEnd type="none" w="sm" len="sm"/>
                <a:tailEnd type="none" w="sm" len="sm"/>
              </a:ln>
              <a:effectLst>
                <a:outerShdw blurRad="57150" dist="19050" dir="5400000" algn="bl" rotWithShape="0">
                  <a:srgbClr val="000000">
                    <a:alpha val="50000"/>
                  </a:srgbClr>
                </a:outerShdw>
              </a:effectLst>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grpSp>
            <p:nvGrpSpPr>
              <p:cNvPr id="480" name="Google Shape;480;p28"/>
              <p:cNvGrpSpPr/>
              <p:nvPr/>
            </p:nvGrpSpPr>
            <p:grpSpPr>
              <a:xfrm>
                <a:off x="1059475" y="5078309"/>
                <a:ext cx="5622600" cy="94200"/>
                <a:chOff x="1059475" y="5076025"/>
                <a:chExt cx="5622600" cy="188400"/>
              </a:xfrm>
            </p:grpSpPr>
            <p:sp>
              <p:nvSpPr>
                <p:cNvPr id="481" name="Google Shape;481;p28"/>
                <p:cNvSpPr/>
                <p:nvPr/>
              </p:nvSpPr>
              <p:spPr>
                <a:xfrm>
                  <a:off x="1059475" y="5076025"/>
                  <a:ext cx="5622600" cy="188400"/>
                </a:xfrm>
                <a:prstGeom prst="roundRect">
                  <a:avLst>
                    <a:gd name="adj" fmla="val 35520"/>
                  </a:avLst>
                </a:prstGeom>
                <a:solidFill>
                  <a:srgbClr val="BFBFBF"/>
                </a:solidFill>
                <a:ln>
                  <a:noFill/>
                </a:ln>
                <a:effectLst>
                  <a:outerShdw blurRad="57150" dist="19050" dir="5400000" algn="bl" rotWithShape="0">
                    <a:srgbClr val="000000">
                      <a:alpha val="50000"/>
                    </a:srgbClr>
                  </a:outerShdw>
                </a:effectLst>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sp>
              <p:nvSpPr>
                <p:cNvPr id="482" name="Google Shape;482;p28"/>
                <p:cNvSpPr/>
                <p:nvPr/>
              </p:nvSpPr>
              <p:spPr>
                <a:xfrm>
                  <a:off x="3354359" y="5081221"/>
                  <a:ext cx="1030351" cy="131148"/>
                </a:xfrm>
                <a:custGeom>
                  <a:avLst/>
                  <a:gdLst/>
                  <a:ahLst/>
                  <a:cxnLst/>
                  <a:rect l="l" t="t" r="r" b="b"/>
                  <a:pathLst>
                    <a:path w="1030351" h="131148" extrusionOk="0">
                      <a:moveTo>
                        <a:pt x="0" y="0"/>
                      </a:moveTo>
                      <a:lnTo>
                        <a:pt x="1030351" y="0"/>
                      </a:lnTo>
                      <a:lnTo>
                        <a:pt x="995408" y="51827"/>
                      </a:lnTo>
                      <a:cubicBezTo>
                        <a:pt x="946399" y="100836"/>
                        <a:pt x="878694" y="131148"/>
                        <a:pt x="803909" y="131148"/>
                      </a:cubicBezTo>
                      <a:lnTo>
                        <a:pt x="226441" y="131148"/>
                      </a:lnTo>
                      <a:cubicBezTo>
                        <a:pt x="151656" y="131148"/>
                        <a:pt x="83951" y="100836"/>
                        <a:pt x="34942" y="51827"/>
                      </a:cubicBezTo>
                      <a:close/>
                    </a:path>
                  </a:pathLst>
                </a:custGeom>
                <a:solidFill>
                  <a:srgbClr val="A5A5A5"/>
                </a:solidFill>
                <a:ln>
                  <a:noFill/>
                </a:ln>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grpSp>
        </p:grpSp>
        <p:sp>
          <p:nvSpPr>
            <p:cNvPr id="483" name="Google Shape;483;p28"/>
            <p:cNvSpPr/>
            <p:nvPr/>
          </p:nvSpPr>
          <p:spPr>
            <a:xfrm>
              <a:off x="6037018" y="2768053"/>
              <a:ext cx="97200" cy="97200"/>
            </a:xfrm>
            <a:prstGeom prst="ellipse">
              <a:avLst/>
            </a:prstGeom>
            <a:solidFill>
              <a:srgbClr val="171717"/>
            </a:solidFill>
            <a:ln>
              <a:noFill/>
            </a:ln>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grpSp>
      <p:sp>
        <p:nvSpPr>
          <p:cNvPr id="484" name="Google Shape;484;p28"/>
          <p:cNvSpPr/>
          <p:nvPr/>
        </p:nvSpPr>
        <p:spPr>
          <a:xfrm>
            <a:off x="11400337" y="3904725"/>
            <a:ext cx="912909" cy="2386996"/>
          </a:xfrm>
          <a:custGeom>
            <a:avLst/>
            <a:gdLst/>
            <a:ahLst/>
            <a:cxnLst/>
            <a:rect l="l" t="t" r="r" b="b"/>
            <a:pathLst>
              <a:path w="374143" h="892335" extrusionOk="0">
                <a:moveTo>
                  <a:pt x="374143" y="611049"/>
                </a:moveTo>
                <a:cubicBezTo>
                  <a:pt x="347416" y="678495"/>
                  <a:pt x="310897" y="741627"/>
                  <a:pt x="265749" y="798405"/>
                </a:cubicBezTo>
                <a:cubicBezTo>
                  <a:pt x="239565" y="831314"/>
                  <a:pt x="210037" y="861413"/>
                  <a:pt x="177642" y="888226"/>
                </a:cubicBezTo>
                <a:cubicBezTo>
                  <a:pt x="155811" y="891903"/>
                  <a:pt x="133637" y="893122"/>
                  <a:pt x="111539" y="891846"/>
                </a:cubicBezTo>
                <a:cubicBezTo>
                  <a:pt x="29052" y="886512"/>
                  <a:pt x="-3999" y="816598"/>
                  <a:pt x="382" y="741446"/>
                </a:cubicBezTo>
                <a:cubicBezTo>
                  <a:pt x="3763" y="697079"/>
                  <a:pt x="17775" y="654187"/>
                  <a:pt x="41244" y="616383"/>
                </a:cubicBezTo>
                <a:cubicBezTo>
                  <a:pt x="50769" y="599238"/>
                  <a:pt x="62009" y="582474"/>
                  <a:pt x="73058" y="565424"/>
                </a:cubicBezTo>
                <a:cubicBezTo>
                  <a:pt x="90831" y="539002"/>
                  <a:pt x="106738" y="511379"/>
                  <a:pt x="120683" y="482747"/>
                </a:cubicBezTo>
                <a:cubicBezTo>
                  <a:pt x="128998" y="466964"/>
                  <a:pt x="134170" y="449724"/>
                  <a:pt x="135923" y="431979"/>
                </a:cubicBezTo>
                <a:cubicBezTo>
                  <a:pt x="137352" y="402927"/>
                  <a:pt x="122778" y="375686"/>
                  <a:pt x="110396" y="349397"/>
                </a:cubicBezTo>
                <a:cubicBezTo>
                  <a:pt x="73058" y="270149"/>
                  <a:pt x="51532" y="181852"/>
                  <a:pt x="60771" y="94794"/>
                </a:cubicBezTo>
                <a:cubicBezTo>
                  <a:pt x="63723" y="66219"/>
                  <a:pt x="71439" y="35548"/>
                  <a:pt x="93727" y="17451"/>
                </a:cubicBezTo>
                <a:cubicBezTo>
                  <a:pt x="112777" y="1925"/>
                  <a:pt x="139352" y="-1599"/>
                  <a:pt x="164022" y="591"/>
                </a:cubicBezTo>
                <a:cubicBezTo>
                  <a:pt x="185539" y="1191"/>
                  <a:pt x="206322" y="8516"/>
                  <a:pt x="223458" y="21546"/>
                </a:cubicBezTo>
                <a:cubicBezTo>
                  <a:pt x="242508" y="37739"/>
                  <a:pt x="250985" y="63075"/>
                  <a:pt x="254700" y="87745"/>
                </a:cubicBezTo>
                <a:cubicBezTo>
                  <a:pt x="264225" y="149277"/>
                  <a:pt x="247651" y="212713"/>
                  <a:pt x="258415" y="274054"/>
                </a:cubicBezTo>
                <a:cubicBezTo>
                  <a:pt x="259605" y="284284"/>
                  <a:pt x="263234" y="294085"/>
                  <a:pt x="268987" y="302629"/>
                </a:cubicBezTo>
                <a:cubicBezTo>
                  <a:pt x="283846" y="322536"/>
                  <a:pt x="313564" y="323775"/>
                  <a:pt x="333281" y="339110"/>
                </a:cubicBezTo>
                <a:cubicBezTo>
                  <a:pt x="361856" y="361398"/>
                  <a:pt x="360618" y="405118"/>
                  <a:pt x="350521" y="440075"/>
                </a:cubicBezTo>
                <a:cubicBezTo>
                  <a:pt x="340425" y="475032"/>
                  <a:pt x="324232" y="510750"/>
                  <a:pt x="332519" y="546183"/>
                </a:cubicBezTo>
                <a:cubicBezTo>
                  <a:pt x="338329" y="571330"/>
                  <a:pt x="356046" y="591522"/>
                  <a:pt x="374143" y="611049"/>
                </a:cubicBezTo>
                <a:close/>
              </a:path>
            </a:pathLst>
          </a:custGeom>
          <a:gradFill>
            <a:gsLst>
              <a:gs pos="0">
                <a:srgbClr val="9DD04D"/>
              </a:gs>
              <a:gs pos="100000">
                <a:srgbClr val="709437"/>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28"/>
          <p:cNvSpPr/>
          <p:nvPr/>
        </p:nvSpPr>
        <p:spPr>
          <a:xfrm>
            <a:off x="10473900" y="4115803"/>
            <a:ext cx="1501166" cy="2592102"/>
          </a:xfrm>
          <a:custGeom>
            <a:avLst/>
            <a:gdLst/>
            <a:ahLst/>
            <a:cxnLst/>
            <a:rect l="l" t="t" r="r" b="b"/>
            <a:pathLst>
              <a:path w="615232" h="969010" extrusionOk="0">
                <a:moveTo>
                  <a:pt x="615192" y="717932"/>
                </a:moveTo>
                <a:lnTo>
                  <a:pt x="614620" y="722409"/>
                </a:lnTo>
                <a:cubicBezTo>
                  <a:pt x="588436" y="755317"/>
                  <a:pt x="558909" y="785416"/>
                  <a:pt x="526514" y="812229"/>
                </a:cubicBezTo>
                <a:lnTo>
                  <a:pt x="526514" y="812229"/>
                </a:lnTo>
                <a:cubicBezTo>
                  <a:pt x="471936" y="855178"/>
                  <a:pt x="412233" y="891173"/>
                  <a:pt x="348778" y="919386"/>
                </a:cubicBezTo>
                <a:cubicBezTo>
                  <a:pt x="310678" y="937007"/>
                  <a:pt x="272578" y="953104"/>
                  <a:pt x="233620" y="969011"/>
                </a:cubicBezTo>
                <a:cubicBezTo>
                  <a:pt x="179899" y="922053"/>
                  <a:pt x="167612" y="819278"/>
                  <a:pt x="182852" y="746316"/>
                </a:cubicBezTo>
                <a:cubicBezTo>
                  <a:pt x="193901" y="692786"/>
                  <a:pt x="212856" y="638589"/>
                  <a:pt x="202664" y="584963"/>
                </a:cubicBezTo>
                <a:cubicBezTo>
                  <a:pt x="193139" y="535338"/>
                  <a:pt x="160087" y="494094"/>
                  <a:pt x="128750" y="454566"/>
                </a:cubicBezTo>
                <a:cubicBezTo>
                  <a:pt x="75315" y="387224"/>
                  <a:pt x="22261" y="315310"/>
                  <a:pt x="4925" y="231204"/>
                </a:cubicBezTo>
                <a:cubicBezTo>
                  <a:pt x="-12410" y="147099"/>
                  <a:pt x="15879" y="47277"/>
                  <a:pt x="91984" y="7272"/>
                </a:cubicBezTo>
                <a:cubicBezTo>
                  <a:pt x="100347" y="2195"/>
                  <a:pt x="110015" y="-320"/>
                  <a:pt x="119797" y="33"/>
                </a:cubicBezTo>
                <a:cubicBezTo>
                  <a:pt x="130350" y="2128"/>
                  <a:pt x="140075" y="7224"/>
                  <a:pt x="147800" y="14701"/>
                </a:cubicBezTo>
                <a:cubicBezTo>
                  <a:pt x="224876" y="78414"/>
                  <a:pt x="278721" y="165815"/>
                  <a:pt x="300962" y="263304"/>
                </a:cubicBezTo>
                <a:cubicBezTo>
                  <a:pt x="319155" y="343885"/>
                  <a:pt x="324870" y="444279"/>
                  <a:pt x="399070" y="480569"/>
                </a:cubicBezTo>
                <a:cubicBezTo>
                  <a:pt x="406537" y="484141"/>
                  <a:pt x="414310" y="487008"/>
                  <a:pt x="422311" y="489141"/>
                </a:cubicBezTo>
                <a:cubicBezTo>
                  <a:pt x="447552" y="496285"/>
                  <a:pt x="474698" y="498666"/>
                  <a:pt x="498511" y="508763"/>
                </a:cubicBezTo>
                <a:cubicBezTo>
                  <a:pt x="561566" y="535814"/>
                  <a:pt x="588236" y="609252"/>
                  <a:pt x="608048" y="674974"/>
                </a:cubicBezTo>
                <a:cubicBezTo>
                  <a:pt x="613163" y="688700"/>
                  <a:pt x="615583" y="703292"/>
                  <a:pt x="615192" y="717932"/>
                </a:cubicBezTo>
                <a:close/>
              </a:path>
            </a:pathLst>
          </a:custGeom>
          <a:solidFill>
            <a:srgbClr val="9DD0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28"/>
          <p:cNvSpPr txBox="1">
            <a:spLocks noGrp="1"/>
          </p:cNvSpPr>
          <p:nvPr>
            <p:ph type="title"/>
          </p:nvPr>
        </p:nvSpPr>
        <p:spPr>
          <a:xfrm>
            <a:off x="354000" y="2027548"/>
            <a:ext cx="5393700" cy="11613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GB" sz="4800"/>
              <a:t>Add your title here.</a:t>
            </a:r>
            <a:endParaRPr sz="4800"/>
          </a:p>
        </p:txBody>
      </p:sp>
      <p:sp>
        <p:nvSpPr>
          <p:cNvPr id="487" name="Google Shape;487;p28"/>
          <p:cNvSpPr txBox="1">
            <a:spLocks noGrp="1"/>
          </p:cNvSpPr>
          <p:nvPr>
            <p:ph type="subTitle" idx="1"/>
          </p:nvPr>
        </p:nvSpPr>
        <p:spPr>
          <a:xfrm>
            <a:off x="354004" y="3305633"/>
            <a:ext cx="5393700" cy="1646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2400"/>
              <a:t>If you are presenting a website, an internet product or an app, you can place a screenshot of it here.</a:t>
            </a:r>
            <a:endParaRPr sz="2400"/>
          </a:p>
        </p:txBody>
      </p:sp>
      <p:sp>
        <p:nvSpPr>
          <p:cNvPr id="488" name="Google Shape;488;p28"/>
          <p:cNvSpPr/>
          <p:nvPr/>
        </p:nvSpPr>
        <p:spPr>
          <a:xfrm rot="10800000" flipH="1">
            <a:off x="0" y="1134"/>
            <a:ext cx="1848493" cy="1336749"/>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DBE5C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489" name="Google Shape;489;p28"/>
          <p:cNvSpPr/>
          <p:nvPr/>
        </p:nvSpPr>
        <p:spPr>
          <a:xfrm flipH="1">
            <a:off x="806784" y="757822"/>
            <a:ext cx="1269600" cy="1269600"/>
          </a:xfrm>
          <a:prstGeom prst="ellipse">
            <a:avLst/>
          </a:prstGeom>
          <a:solidFill>
            <a:srgbClr val="99C94B">
              <a:alpha val="7821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29"/>
          <p:cNvSpPr/>
          <p:nvPr/>
        </p:nvSpPr>
        <p:spPr>
          <a:xfrm>
            <a:off x="5619653" y="-260693"/>
            <a:ext cx="7379400" cy="7379400"/>
          </a:xfrm>
          <a:prstGeom prst="ellipse">
            <a:avLst/>
          </a:prstGeom>
          <a:solidFill>
            <a:srgbClr val="F3F3F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495" name="Google Shape;495;p29"/>
          <p:cNvGrpSpPr/>
          <p:nvPr/>
        </p:nvGrpSpPr>
        <p:grpSpPr>
          <a:xfrm>
            <a:off x="7910098" y="784634"/>
            <a:ext cx="2798497" cy="5157974"/>
            <a:chOff x="8625436" y="1258061"/>
            <a:chExt cx="2388000" cy="4396500"/>
          </a:xfrm>
        </p:grpSpPr>
        <p:sp>
          <p:nvSpPr>
            <p:cNvPr id="496" name="Google Shape;496;p29"/>
            <p:cNvSpPr/>
            <p:nvPr/>
          </p:nvSpPr>
          <p:spPr>
            <a:xfrm>
              <a:off x="8625436" y="1258061"/>
              <a:ext cx="2388000" cy="4396500"/>
            </a:xfrm>
            <a:prstGeom prst="roundRect">
              <a:avLst>
                <a:gd name="adj" fmla="val 4487"/>
              </a:avLst>
            </a:prstGeom>
            <a:solidFill>
              <a:srgbClr val="262626"/>
            </a:solidFill>
            <a:ln>
              <a:noFill/>
            </a:ln>
            <a:effectLst>
              <a:outerShdw blurRad="57150" dist="19050" dir="5400000" algn="bl" rotWithShape="0">
                <a:srgbClr val="000000">
                  <a:alpha val="50000"/>
                </a:srgbClr>
              </a:outerShdw>
            </a:effectLst>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sp>
          <p:nvSpPr>
            <p:cNvPr id="497" name="Google Shape;497;p29"/>
            <p:cNvSpPr/>
            <p:nvPr/>
          </p:nvSpPr>
          <p:spPr>
            <a:xfrm>
              <a:off x="10685218" y="1396453"/>
              <a:ext cx="97200" cy="97200"/>
            </a:xfrm>
            <a:prstGeom prst="ellipse">
              <a:avLst/>
            </a:prstGeom>
            <a:solidFill>
              <a:srgbClr val="171717"/>
            </a:solidFill>
            <a:ln>
              <a:noFill/>
            </a:ln>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sp>
          <p:nvSpPr>
            <p:cNvPr id="498" name="Google Shape;498;p29"/>
            <p:cNvSpPr/>
            <p:nvPr/>
          </p:nvSpPr>
          <p:spPr>
            <a:xfrm>
              <a:off x="9725916" y="5324400"/>
              <a:ext cx="180000" cy="180000"/>
            </a:xfrm>
            <a:prstGeom prst="ellipse">
              <a:avLst/>
            </a:prstGeom>
            <a:solidFill>
              <a:srgbClr val="171717"/>
            </a:solidFill>
            <a:ln>
              <a:noFill/>
            </a:ln>
          </p:spPr>
          <p:txBody>
            <a:bodyPr spcFirstLastPara="1" wrap="square" lIns="121900" tIns="60925" rIns="121900" bIns="60925" anchor="ctr" anchorCtr="0">
              <a:noAutofit/>
            </a:bodyPr>
            <a:lstStyle/>
            <a:p>
              <a:pPr marL="0" marR="0" lvl="0" indent="0" algn="l" rtl="0">
                <a:spcBef>
                  <a:spcPts val="0"/>
                </a:spcBef>
                <a:spcAft>
                  <a:spcPts val="0"/>
                </a:spcAft>
                <a:buNone/>
              </a:pPr>
              <a:endParaRPr sz="2400">
                <a:solidFill>
                  <a:srgbClr val="FFFFFF"/>
                </a:solidFill>
                <a:latin typeface="Calibri"/>
                <a:ea typeface="Calibri"/>
                <a:cs typeface="Calibri"/>
                <a:sym typeface="Calibri"/>
              </a:endParaRPr>
            </a:p>
          </p:txBody>
        </p:sp>
      </p:grpSp>
      <p:sp>
        <p:nvSpPr>
          <p:cNvPr id="499" name="Google Shape;499;p29"/>
          <p:cNvSpPr/>
          <p:nvPr/>
        </p:nvSpPr>
        <p:spPr>
          <a:xfrm>
            <a:off x="11400337" y="3904725"/>
            <a:ext cx="912909" cy="2386996"/>
          </a:xfrm>
          <a:custGeom>
            <a:avLst/>
            <a:gdLst/>
            <a:ahLst/>
            <a:cxnLst/>
            <a:rect l="l" t="t" r="r" b="b"/>
            <a:pathLst>
              <a:path w="374143" h="892335" extrusionOk="0">
                <a:moveTo>
                  <a:pt x="374143" y="611049"/>
                </a:moveTo>
                <a:cubicBezTo>
                  <a:pt x="347416" y="678495"/>
                  <a:pt x="310897" y="741627"/>
                  <a:pt x="265749" y="798405"/>
                </a:cubicBezTo>
                <a:cubicBezTo>
                  <a:pt x="239565" y="831314"/>
                  <a:pt x="210037" y="861413"/>
                  <a:pt x="177642" y="888226"/>
                </a:cubicBezTo>
                <a:cubicBezTo>
                  <a:pt x="155811" y="891903"/>
                  <a:pt x="133637" y="893122"/>
                  <a:pt x="111539" y="891846"/>
                </a:cubicBezTo>
                <a:cubicBezTo>
                  <a:pt x="29052" y="886512"/>
                  <a:pt x="-3999" y="816598"/>
                  <a:pt x="382" y="741446"/>
                </a:cubicBezTo>
                <a:cubicBezTo>
                  <a:pt x="3763" y="697079"/>
                  <a:pt x="17775" y="654187"/>
                  <a:pt x="41244" y="616383"/>
                </a:cubicBezTo>
                <a:cubicBezTo>
                  <a:pt x="50769" y="599238"/>
                  <a:pt x="62009" y="582474"/>
                  <a:pt x="73058" y="565424"/>
                </a:cubicBezTo>
                <a:cubicBezTo>
                  <a:pt x="90831" y="539002"/>
                  <a:pt x="106738" y="511379"/>
                  <a:pt x="120683" y="482747"/>
                </a:cubicBezTo>
                <a:cubicBezTo>
                  <a:pt x="128998" y="466964"/>
                  <a:pt x="134170" y="449724"/>
                  <a:pt x="135923" y="431979"/>
                </a:cubicBezTo>
                <a:cubicBezTo>
                  <a:pt x="137352" y="402927"/>
                  <a:pt x="122778" y="375686"/>
                  <a:pt x="110396" y="349397"/>
                </a:cubicBezTo>
                <a:cubicBezTo>
                  <a:pt x="73058" y="270149"/>
                  <a:pt x="51532" y="181852"/>
                  <a:pt x="60771" y="94794"/>
                </a:cubicBezTo>
                <a:cubicBezTo>
                  <a:pt x="63723" y="66219"/>
                  <a:pt x="71439" y="35548"/>
                  <a:pt x="93727" y="17451"/>
                </a:cubicBezTo>
                <a:cubicBezTo>
                  <a:pt x="112777" y="1925"/>
                  <a:pt x="139352" y="-1599"/>
                  <a:pt x="164022" y="591"/>
                </a:cubicBezTo>
                <a:cubicBezTo>
                  <a:pt x="185539" y="1191"/>
                  <a:pt x="206322" y="8516"/>
                  <a:pt x="223458" y="21546"/>
                </a:cubicBezTo>
                <a:cubicBezTo>
                  <a:pt x="242508" y="37739"/>
                  <a:pt x="250985" y="63075"/>
                  <a:pt x="254700" y="87745"/>
                </a:cubicBezTo>
                <a:cubicBezTo>
                  <a:pt x="264225" y="149277"/>
                  <a:pt x="247651" y="212713"/>
                  <a:pt x="258415" y="274054"/>
                </a:cubicBezTo>
                <a:cubicBezTo>
                  <a:pt x="259605" y="284284"/>
                  <a:pt x="263234" y="294085"/>
                  <a:pt x="268987" y="302629"/>
                </a:cubicBezTo>
                <a:cubicBezTo>
                  <a:pt x="283846" y="322536"/>
                  <a:pt x="313564" y="323775"/>
                  <a:pt x="333281" y="339110"/>
                </a:cubicBezTo>
                <a:cubicBezTo>
                  <a:pt x="361856" y="361398"/>
                  <a:pt x="360618" y="405118"/>
                  <a:pt x="350521" y="440075"/>
                </a:cubicBezTo>
                <a:cubicBezTo>
                  <a:pt x="340425" y="475032"/>
                  <a:pt x="324232" y="510750"/>
                  <a:pt x="332519" y="546183"/>
                </a:cubicBezTo>
                <a:cubicBezTo>
                  <a:pt x="338329" y="571330"/>
                  <a:pt x="356046" y="591522"/>
                  <a:pt x="374143" y="611049"/>
                </a:cubicBezTo>
                <a:close/>
              </a:path>
            </a:pathLst>
          </a:custGeom>
          <a:gradFill>
            <a:gsLst>
              <a:gs pos="0">
                <a:srgbClr val="9DD04D"/>
              </a:gs>
              <a:gs pos="100000">
                <a:srgbClr val="709437"/>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29"/>
          <p:cNvSpPr/>
          <p:nvPr/>
        </p:nvSpPr>
        <p:spPr>
          <a:xfrm>
            <a:off x="10473900" y="4115803"/>
            <a:ext cx="1501166" cy="2592102"/>
          </a:xfrm>
          <a:custGeom>
            <a:avLst/>
            <a:gdLst/>
            <a:ahLst/>
            <a:cxnLst/>
            <a:rect l="l" t="t" r="r" b="b"/>
            <a:pathLst>
              <a:path w="615232" h="969010" extrusionOk="0">
                <a:moveTo>
                  <a:pt x="615192" y="717932"/>
                </a:moveTo>
                <a:lnTo>
                  <a:pt x="614620" y="722409"/>
                </a:lnTo>
                <a:cubicBezTo>
                  <a:pt x="588436" y="755317"/>
                  <a:pt x="558909" y="785416"/>
                  <a:pt x="526514" y="812229"/>
                </a:cubicBezTo>
                <a:lnTo>
                  <a:pt x="526514" y="812229"/>
                </a:lnTo>
                <a:cubicBezTo>
                  <a:pt x="471936" y="855178"/>
                  <a:pt x="412233" y="891173"/>
                  <a:pt x="348778" y="919386"/>
                </a:cubicBezTo>
                <a:cubicBezTo>
                  <a:pt x="310678" y="937007"/>
                  <a:pt x="272578" y="953104"/>
                  <a:pt x="233620" y="969011"/>
                </a:cubicBezTo>
                <a:cubicBezTo>
                  <a:pt x="179899" y="922053"/>
                  <a:pt x="167612" y="819278"/>
                  <a:pt x="182852" y="746316"/>
                </a:cubicBezTo>
                <a:cubicBezTo>
                  <a:pt x="193901" y="692786"/>
                  <a:pt x="212856" y="638589"/>
                  <a:pt x="202664" y="584963"/>
                </a:cubicBezTo>
                <a:cubicBezTo>
                  <a:pt x="193139" y="535338"/>
                  <a:pt x="160087" y="494094"/>
                  <a:pt x="128750" y="454566"/>
                </a:cubicBezTo>
                <a:cubicBezTo>
                  <a:pt x="75315" y="387224"/>
                  <a:pt x="22261" y="315310"/>
                  <a:pt x="4925" y="231204"/>
                </a:cubicBezTo>
                <a:cubicBezTo>
                  <a:pt x="-12410" y="147099"/>
                  <a:pt x="15879" y="47277"/>
                  <a:pt x="91984" y="7272"/>
                </a:cubicBezTo>
                <a:cubicBezTo>
                  <a:pt x="100347" y="2195"/>
                  <a:pt x="110015" y="-320"/>
                  <a:pt x="119797" y="33"/>
                </a:cubicBezTo>
                <a:cubicBezTo>
                  <a:pt x="130350" y="2128"/>
                  <a:pt x="140075" y="7224"/>
                  <a:pt x="147800" y="14701"/>
                </a:cubicBezTo>
                <a:cubicBezTo>
                  <a:pt x="224876" y="78414"/>
                  <a:pt x="278721" y="165815"/>
                  <a:pt x="300962" y="263304"/>
                </a:cubicBezTo>
                <a:cubicBezTo>
                  <a:pt x="319155" y="343885"/>
                  <a:pt x="324870" y="444279"/>
                  <a:pt x="399070" y="480569"/>
                </a:cubicBezTo>
                <a:cubicBezTo>
                  <a:pt x="406537" y="484141"/>
                  <a:pt x="414310" y="487008"/>
                  <a:pt x="422311" y="489141"/>
                </a:cubicBezTo>
                <a:cubicBezTo>
                  <a:pt x="447552" y="496285"/>
                  <a:pt x="474698" y="498666"/>
                  <a:pt x="498511" y="508763"/>
                </a:cubicBezTo>
                <a:cubicBezTo>
                  <a:pt x="561566" y="535814"/>
                  <a:pt x="588236" y="609252"/>
                  <a:pt x="608048" y="674974"/>
                </a:cubicBezTo>
                <a:cubicBezTo>
                  <a:pt x="613163" y="688700"/>
                  <a:pt x="615583" y="703292"/>
                  <a:pt x="615192" y="717932"/>
                </a:cubicBezTo>
                <a:close/>
              </a:path>
            </a:pathLst>
          </a:custGeom>
          <a:solidFill>
            <a:srgbClr val="9DD0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29"/>
          <p:cNvSpPr txBox="1">
            <a:spLocks noGrp="1"/>
          </p:cNvSpPr>
          <p:nvPr>
            <p:ph type="title"/>
          </p:nvPr>
        </p:nvSpPr>
        <p:spPr>
          <a:xfrm>
            <a:off x="354000" y="2027548"/>
            <a:ext cx="5393700" cy="11613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GB" sz="4800"/>
              <a:t>Add your title here.</a:t>
            </a:r>
            <a:endParaRPr sz="4800"/>
          </a:p>
        </p:txBody>
      </p:sp>
      <p:sp>
        <p:nvSpPr>
          <p:cNvPr id="502" name="Google Shape;502;p29"/>
          <p:cNvSpPr txBox="1">
            <a:spLocks noGrp="1"/>
          </p:cNvSpPr>
          <p:nvPr>
            <p:ph type="subTitle" idx="1"/>
          </p:nvPr>
        </p:nvSpPr>
        <p:spPr>
          <a:xfrm>
            <a:off x="354004" y="3305633"/>
            <a:ext cx="5393700" cy="1646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2400"/>
              <a:t>If you are presenting a website, an internet product or an app, you can place a screenshot of it here.</a:t>
            </a:r>
            <a:endParaRPr sz="2400"/>
          </a:p>
        </p:txBody>
      </p:sp>
      <p:sp>
        <p:nvSpPr>
          <p:cNvPr id="503" name="Google Shape;503;p29"/>
          <p:cNvSpPr/>
          <p:nvPr/>
        </p:nvSpPr>
        <p:spPr>
          <a:xfrm rot="10800000" flipH="1">
            <a:off x="0" y="1134"/>
            <a:ext cx="1848493" cy="1336749"/>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DBE5C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504" name="Google Shape;504;p29"/>
          <p:cNvSpPr/>
          <p:nvPr/>
        </p:nvSpPr>
        <p:spPr>
          <a:xfrm flipH="1">
            <a:off x="806784" y="757822"/>
            <a:ext cx="1269600" cy="1269600"/>
          </a:xfrm>
          <a:prstGeom prst="ellipse">
            <a:avLst/>
          </a:prstGeom>
          <a:solidFill>
            <a:srgbClr val="99C94B">
              <a:alpha val="7821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30"/>
          <p:cNvSpPr/>
          <p:nvPr/>
        </p:nvSpPr>
        <p:spPr>
          <a:xfrm>
            <a:off x="5619653" y="-260693"/>
            <a:ext cx="7379400" cy="7379400"/>
          </a:xfrm>
          <a:prstGeom prst="ellipse">
            <a:avLst/>
          </a:prstGeom>
          <a:solidFill>
            <a:srgbClr val="F3F3F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510" name="Google Shape;510;p30"/>
          <p:cNvGrpSpPr/>
          <p:nvPr/>
        </p:nvGrpSpPr>
        <p:grpSpPr>
          <a:xfrm>
            <a:off x="7464947" y="987203"/>
            <a:ext cx="3357720" cy="4918548"/>
            <a:chOff x="6953045" y="1252870"/>
            <a:chExt cx="3186600" cy="4559700"/>
          </a:xfrm>
        </p:grpSpPr>
        <p:sp>
          <p:nvSpPr>
            <p:cNvPr id="511" name="Google Shape;511;p30"/>
            <p:cNvSpPr/>
            <p:nvPr/>
          </p:nvSpPr>
          <p:spPr>
            <a:xfrm>
              <a:off x="6953045" y="1252870"/>
              <a:ext cx="3186600" cy="4559700"/>
            </a:xfrm>
            <a:prstGeom prst="roundRect">
              <a:avLst>
                <a:gd name="adj" fmla="val 4487"/>
              </a:avLst>
            </a:prstGeom>
            <a:solidFill>
              <a:srgbClr val="262626"/>
            </a:solidFill>
            <a:ln>
              <a:noFill/>
            </a:ln>
            <a:effectLst>
              <a:outerShdw blurRad="57150" dist="19050" dir="5400000" algn="bl" rotWithShape="0">
                <a:srgbClr val="000000">
                  <a:alpha val="50000"/>
                </a:srgbClr>
              </a:outerShdw>
            </a:effectLst>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sp>
          <p:nvSpPr>
            <p:cNvPr id="512" name="Google Shape;512;p30"/>
            <p:cNvSpPr/>
            <p:nvPr/>
          </p:nvSpPr>
          <p:spPr>
            <a:xfrm>
              <a:off x="8413309" y="5416847"/>
              <a:ext cx="216000" cy="216000"/>
            </a:xfrm>
            <a:prstGeom prst="ellipse">
              <a:avLst/>
            </a:prstGeom>
            <a:solidFill>
              <a:srgbClr val="171717"/>
            </a:solidFill>
            <a:ln>
              <a:noFill/>
            </a:ln>
          </p:spPr>
          <p:txBody>
            <a:bodyPr spcFirstLastPara="1" wrap="square" lIns="1200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sp>
          <p:nvSpPr>
            <p:cNvPr id="513" name="Google Shape;513;p30"/>
            <p:cNvSpPr/>
            <p:nvPr/>
          </p:nvSpPr>
          <p:spPr>
            <a:xfrm>
              <a:off x="9770818" y="1396453"/>
              <a:ext cx="97200" cy="97200"/>
            </a:xfrm>
            <a:prstGeom prst="ellipse">
              <a:avLst/>
            </a:prstGeom>
            <a:solidFill>
              <a:srgbClr val="171717"/>
            </a:solidFill>
            <a:ln>
              <a:noFill/>
            </a:ln>
          </p:spPr>
          <p:txBody>
            <a:bodyPr spcFirstLastPara="1" wrap="square" lIns="121900" tIns="60925" rIns="121900" bIns="60925" anchor="ctr" anchorCtr="0">
              <a:noAutofit/>
            </a:bodyPr>
            <a:lstStyle/>
            <a:p>
              <a:pPr marL="0" marR="0" lvl="0" indent="0" algn="ctr" rtl="0">
                <a:spcBef>
                  <a:spcPts val="0"/>
                </a:spcBef>
                <a:spcAft>
                  <a:spcPts val="0"/>
                </a:spcAft>
                <a:buNone/>
              </a:pPr>
              <a:endParaRPr sz="2400">
                <a:solidFill>
                  <a:srgbClr val="FFFFFF"/>
                </a:solidFill>
                <a:latin typeface="Calibri"/>
                <a:ea typeface="Calibri"/>
                <a:cs typeface="Calibri"/>
                <a:sym typeface="Calibri"/>
              </a:endParaRPr>
            </a:p>
          </p:txBody>
        </p:sp>
      </p:grpSp>
      <p:sp>
        <p:nvSpPr>
          <p:cNvPr id="514" name="Google Shape;514;p30"/>
          <p:cNvSpPr/>
          <p:nvPr/>
        </p:nvSpPr>
        <p:spPr>
          <a:xfrm>
            <a:off x="11400337" y="3904725"/>
            <a:ext cx="912909" cy="2386996"/>
          </a:xfrm>
          <a:custGeom>
            <a:avLst/>
            <a:gdLst/>
            <a:ahLst/>
            <a:cxnLst/>
            <a:rect l="l" t="t" r="r" b="b"/>
            <a:pathLst>
              <a:path w="374143" h="892335" extrusionOk="0">
                <a:moveTo>
                  <a:pt x="374143" y="611049"/>
                </a:moveTo>
                <a:cubicBezTo>
                  <a:pt x="347416" y="678495"/>
                  <a:pt x="310897" y="741627"/>
                  <a:pt x="265749" y="798405"/>
                </a:cubicBezTo>
                <a:cubicBezTo>
                  <a:pt x="239565" y="831314"/>
                  <a:pt x="210037" y="861413"/>
                  <a:pt x="177642" y="888226"/>
                </a:cubicBezTo>
                <a:cubicBezTo>
                  <a:pt x="155811" y="891903"/>
                  <a:pt x="133637" y="893122"/>
                  <a:pt x="111539" y="891846"/>
                </a:cubicBezTo>
                <a:cubicBezTo>
                  <a:pt x="29052" y="886512"/>
                  <a:pt x="-3999" y="816598"/>
                  <a:pt x="382" y="741446"/>
                </a:cubicBezTo>
                <a:cubicBezTo>
                  <a:pt x="3763" y="697079"/>
                  <a:pt x="17775" y="654187"/>
                  <a:pt x="41244" y="616383"/>
                </a:cubicBezTo>
                <a:cubicBezTo>
                  <a:pt x="50769" y="599238"/>
                  <a:pt x="62009" y="582474"/>
                  <a:pt x="73058" y="565424"/>
                </a:cubicBezTo>
                <a:cubicBezTo>
                  <a:pt x="90831" y="539002"/>
                  <a:pt x="106738" y="511379"/>
                  <a:pt x="120683" y="482747"/>
                </a:cubicBezTo>
                <a:cubicBezTo>
                  <a:pt x="128998" y="466964"/>
                  <a:pt x="134170" y="449724"/>
                  <a:pt x="135923" y="431979"/>
                </a:cubicBezTo>
                <a:cubicBezTo>
                  <a:pt x="137352" y="402927"/>
                  <a:pt x="122778" y="375686"/>
                  <a:pt x="110396" y="349397"/>
                </a:cubicBezTo>
                <a:cubicBezTo>
                  <a:pt x="73058" y="270149"/>
                  <a:pt x="51532" y="181852"/>
                  <a:pt x="60771" y="94794"/>
                </a:cubicBezTo>
                <a:cubicBezTo>
                  <a:pt x="63723" y="66219"/>
                  <a:pt x="71439" y="35548"/>
                  <a:pt x="93727" y="17451"/>
                </a:cubicBezTo>
                <a:cubicBezTo>
                  <a:pt x="112777" y="1925"/>
                  <a:pt x="139352" y="-1599"/>
                  <a:pt x="164022" y="591"/>
                </a:cubicBezTo>
                <a:cubicBezTo>
                  <a:pt x="185539" y="1191"/>
                  <a:pt x="206322" y="8516"/>
                  <a:pt x="223458" y="21546"/>
                </a:cubicBezTo>
                <a:cubicBezTo>
                  <a:pt x="242508" y="37739"/>
                  <a:pt x="250985" y="63075"/>
                  <a:pt x="254700" y="87745"/>
                </a:cubicBezTo>
                <a:cubicBezTo>
                  <a:pt x="264225" y="149277"/>
                  <a:pt x="247651" y="212713"/>
                  <a:pt x="258415" y="274054"/>
                </a:cubicBezTo>
                <a:cubicBezTo>
                  <a:pt x="259605" y="284284"/>
                  <a:pt x="263234" y="294085"/>
                  <a:pt x="268987" y="302629"/>
                </a:cubicBezTo>
                <a:cubicBezTo>
                  <a:pt x="283846" y="322536"/>
                  <a:pt x="313564" y="323775"/>
                  <a:pt x="333281" y="339110"/>
                </a:cubicBezTo>
                <a:cubicBezTo>
                  <a:pt x="361856" y="361398"/>
                  <a:pt x="360618" y="405118"/>
                  <a:pt x="350521" y="440075"/>
                </a:cubicBezTo>
                <a:cubicBezTo>
                  <a:pt x="340425" y="475032"/>
                  <a:pt x="324232" y="510750"/>
                  <a:pt x="332519" y="546183"/>
                </a:cubicBezTo>
                <a:cubicBezTo>
                  <a:pt x="338329" y="571330"/>
                  <a:pt x="356046" y="591522"/>
                  <a:pt x="374143" y="611049"/>
                </a:cubicBezTo>
                <a:close/>
              </a:path>
            </a:pathLst>
          </a:custGeom>
          <a:gradFill>
            <a:gsLst>
              <a:gs pos="0">
                <a:srgbClr val="9DD04D"/>
              </a:gs>
              <a:gs pos="100000">
                <a:srgbClr val="709437"/>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30"/>
          <p:cNvSpPr/>
          <p:nvPr/>
        </p:nvSpPr>
        <p:spPr>
          <a:xfrm>
            <a:off x="10473900" y="4115803"/>
            <a:ext cx="1501166" cy="2592102"/>
          </a:xfrm>
          <a:custGeom>
            <a:avLst/>
            <a:gdLst/>
            <a:ahLst/>
            <a:cxnLst/>
            <a:rect l="l" t="t" r="r" b="b"/>
            <a:pathLst>
              <a:path w="615232" h="969010" extrusionOk="0">
                <a:moveTo>
                  <a:pt x="615192" y="717932"/>
                </a:moveTo>
                <a:lnTo>
                  <a:pt x="614620" y="722409"/>
                </a:lnTo>
                <a:cubicBezTo>
                  <a:pt x="588436" y="755317"/>
                  <a:pt x="558909" y="785416"/>
                  <a:pt x="526514" y="812229"/>
                </a:cubicBezTo>
                <a:lnTo>
                  <a:pt x="526514" y="812229"/>
                </a:lnTo>
                <a:cubicBezTo>
                  <a:pt x="471936" y="855178"/>
                  <a:pt x="412233" y="891173"/>
                  <a:pt x="348778" y="919386"/>
                </a:cubicBezTo>
                <a:cubicBezTo>
                  <a:pt x="310678" y="937007"/>
                  <a:pt x="272578" y="953104"/>
                  <a:pt x="233620" y="969011"/>
                </a:cubicBezTo>
                <a:cubicBezTo>
                  <a:pt x="179899" y="922053"/>
                  <a:pt x="167612" y="819278"/>
                  <a:pt x="182852" y="746316"/>
                </a:cubicBezTo>
                <a:cubicBezTo>
                  <a:pt x="193901" y="692786"/>
                  <a:pt x="212856" y="638589"/>
                  <a:pt x="202664" y="584963"/>
                </a:cubicBezTo>
                <a:cubicBezTo>
                  <a:pt x="193139" y="535338"/>
                  <a:pt x="160087" y="494094"/>
                  <a:pt x="128750" y="454566"/>
                </a:cubicBezTo>
                <a:cubicBezTo>
                  <a:pt x="75315" y="387224"/>
                  <a:pt x="22261" y="315310"/>
                  <a:pt x="4925" y="231204"/>
                </a:cubicBezTo>
                <a:cubicBezTo>
                  <a:pt x="-12410" y="147099"/>
                  <a:pt x="15879" y="47277"/>
                  <a:pt x="91984" y="7272"/>
                </a:cubicBezTo>
                <a:cubicBezTo>
                  <a:pt x="100347" y="2195"/>
                  <a:pt x="110015" y="-320"/>
                  <a:pt x="119797" y="33"/>
                </a:cubicBezTo>
                <a:cubicBezTo>
                  <a:pt x="130350" y="2128"/>
                  <a:pt x="140075" y="7224"/>
                  <a:pt x="147800" y="14701"/>
                </a:cubicBezTo>
                <a:cubicBezTo>
                  <a:pt x="224876" y="78414"/>
                  <a:pt x="278721" y="165815"/>
                  <a:pt x="300962" y="263304"/>
                </a:cubicBezTo>
                <a:cubicBezTo>
                  <a:pt x="319155" y="343885"/>
                  <a:pt x="324870" y="444279"/>
                  <a:pt x="399070" y="480569"/>
                </a:cubicBezTo>
                <a:cubicBezTo>
                  <a:pt x="406537" y="484141"/>
                  <a:pt x="414310" y="487008"/>
                  <a:pt x="422311" y="489141"/>
                </a:cubicBezTo>
                <a:cubicBezTo>
                  <a:pt x="447552" y="496285"/>
                  <a:pt x="474698" y="498666"/>
                  <a:pt x="498511" y="508763"/>
                </a:cubicBezTo>
                <a:cubicBezTo>
                  <a:pt x="561566" y="535814"/>
                  <a:pt x="588236" y="609252"/>
                  <a:pt x="608048" y="674974"/>
                </a:cubicBezTo>
                <a:cubicBezTo>
                  <a:pt x="613163" y="688700"/>
                  <a:pt x="615583" y="703292"/>
                  <a:pt x="615192" y="717932"/>
                </a:cubicBezTo>
                <a:close/>
              </a:path>
            </a:pathLst>
          </a:custGeom>
          <a:solidFill>
            <a:srgbClr val="9DD0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30"/>
          <p:cNvSpPr txBox="1">
            <a:spLocks noGrp="1"/>
          </p:cNvSpPr>
          <p:nvPr>
            <p:ph type="title"/>
          </p:nvPr>
        </p:nvSpPr>
        <p:spPr>
          <a:xfrm>
            <a:off x="354000" y="2027548"/>
            <a:ext cx="5393700" cy="11613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GB" sz="4800"/>
              <a:t>Add your title here.</a:t>
            </a:r>
            <a:endParaRPr sz="4800"/>
          </a:p>
        </p:txBody>
      </p:sp>
      <p:sp>
        <p:nvSpPr>
          <p:cNvPr id="517" name="Google Shape;517;p30"/>
          <p:cNvSpPr txBox="1">
            <a:spLocks noGrp="1"/>
          </p:cNvSpPr>
          <p:nvPr>
            <p:ph type="subTitle" idx="1"/>
          </p:nvPr>
        </p:nvSpPr>
        <p:spPr>
          <a:xfrm>
            <a:off x="354004" y="3305633"/>
            <a:ext cx="5393700" cy="1646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2400"/>
              <a:t>If you are presenting a website, an internet product or an app, you can place a screenshot of it here.</a:t>
            </a:r>
            <a:endParaRPr sz="2400"/>
          </a:p>
        </p:txBody>
      </p:sp>
      <p:sp>
        <p:nvSpPr>
          <p:cNvPr id="518" name="Google Shape;518;p30"/>
          <p:cNvSpPr/>
          <p:nvPr/>
        </p:nvSpPr>
        <p:spPr>
          <a:xfrm rot="10800000" flipH="1">
            <a:off x="0" y="1134"/>
            <a:ext cx="1848493" cy="1336749"/>
          </a:xfrm>
          <a:custGeom>
            <a:avLst/>
            <a:gdLst/>
            <a:ahLst/>
            <a:cxnLst/>
            <a:rect l="l" t="t" r="r" b="b"/>
            <a:pathLst>
              <a:path w="3119820" h="2256117" extrusionOk="0">
                <a:moveTo>
                  <a:pt x="1559910" y="0"/>
                </a:moveTo>
                <a:cubicBezTo>
                  <a:pt x="2421425" y="0"/>
                  <a:pt x="3119820" y="698395"/>
                  <a:pt x="3119820" y="1559910"/>
                </a:cubicBezTo>
                <a:cubicBezTo>
                  <a:pt x="3119820" y="1775289"/>
                  <a:pt x="3076170" y="1980473"/>
                  <a:pt x="2997235" y="2167098"/>
                </a:cubicBezTo>
                <a:lnTo>
                  <a:pt x="2954352" y="2256117"/>
                </a:lnTo>
                <a:lnTo>
                  <a:pt x="165469" y="2256117"/>
                </a:lnTo>
                <a:lnTo>
                  <a:pt x="122586" y="2167098"/>
                </a:lnTo>
                <a:cubicBezTo>
                  <a:pt x="43650" y="1980473"/>
                  <a:pt x="0" y="1775289"/>
                  <a:pt x="0" y="1559910"/>
                </a:cubicBezTo>
                <a:cubicBezTo>
                  <a:pt x="0" y="698395"/>
                  <a:pt x="698395" y="0"/>
                  <a:pt x="1559910" y="0"/>
                </a:cubicBezTo>
                <a:close/>
              </a:path>
            </a:pathLst>
          </a:custGeom>
          <a:solidFill>
            <a:srgbClr val="DBE5C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519" name="Google Shape;519;p30"/>
          <p:cNvSpPr/>
          <p:nvPr/>
        </p:nvSpPr>
        <p:spPr>
          <a:xfrm flipH="1">
            <a:off x="806784" y="757822"/>
            <a:ext cx="1269600" cy="1269600"/>
          </a:xfrm>
          <a:prstGeom prst="ellipse">
            <a:avLst/>
          </a:prstGeom>
          <a:solidFill>
            <a:srgbClr val="99C94B">
              <a:alpha val="7821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31"/>
          <p:cNvSpPr txBox="1">
            <a:spLocks noGrp="1"/>
          </p:cNvSpPr>
          <p:nvPr>
            <p:ph type="title"/>
          </p:nvPr>
        </p:nvSpPr>
        <p:spPr>
          <a:xfrm>
            <a:off x="4059976" y="1123500"/>
            <a:ext cx="7716600" cy="47361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GB"/>
              <a:t>Thank you!</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2"/>
          <p:cNvSpPr txBox="1">
            <a:spLocks noGrp="1"/>
          </p:cNvSpPr>
          <p:nvPr>
            <p:ph type="title"/>
          </p:nvPr>
        </p:nvSpPr>
        <p:spPr>
          <a:xfrm>
            <a:off x="851650" y="1126775"/>
            <a:ext cx="3242100" cy="1688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t>Editable Icons</a:t>
            </a:r>
            <a:endParaRPr/>
          </a:p>
        </p:txBody>
      </p:sp>
      <p:grpSp>
        <p:nvGrpSpPr>
          <p:cNvPr id="530" name="Google Shape;530;p32"/>
          <p:cNvGrpSpPr/>
          <p:nvPr/>
        </p:nvGrpSpPr>
        <p:grpSpPr>
          <a:xfrm>
            <a:off x="5651812" y="1424197"/>
            <a:ext cx="405160" cy="265644"/>
            <a:chOff x="4797800" y="1994125"/>
            <a:chExt cx="306475" cy="186025"/>
          </a:xfrm>
        </p:grpSpPr>
        <p:sp>
          <p:nvSpPr>
            <p:cNvPr id="531" name="Google Shape;531;p32"/>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32" name="Google Shape;532;p32"/>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33" name="Google Shape;533;p32"/>
          <p:cNvSpPr/>
          <p:nvPr/>
        </p:nvSpPr>
        <p:spPr>
          <a:xfrm>
            <a:off x="5094606" y="1441008"/>
            <a:ext cx="351487" cy="322978"/>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34" name="Google Shape;534;p32"/>
          <p:cNvSpPr/>
          <p:nvPr/>
        </p:nvSpPr>
        <p:spPr>
          <a:xfrm>
            <a:off x="4679518" y="1353633"/>
            <a:ext cx="211156" cy="417262"/>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35" name="Google Shape;535;p32"/>
          <p:cNvSpPr/>
          <p:nvPr/>
        </p:nvSpPr>
        <p:spPr>
          <a:xfrm>
            <a:off x="6206550" y="1424744"/>
            <a:ext cx="352082" cy="265644"/>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36" name="Google Shape;536;p32"/>
          <p:cNvSpPr/>
          <p:nvPr/>
        </p:nvSpPr>
        <p:spPr>
          <a:xfrm>
            <a:off x="6710053" y="1379842"/>
            <a:ext cx="333805" cy="35546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37" name="Google Shape;537;p32"/>
          <p:cNvSpPr/>
          <p:nvPr/>
        </p:nvSpPr>
        <p:spPr>
          <a:xfrm>
            <a:off x="7699367" y="1415121"/>
            <a:ext cx="299003" cy="294311"/>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38" name="Google Shape;538;p32"/>
          <p:cNvGrpSpPr/>
          <p:nvPr/>
        </p:nvGrpSpPr>
        <p:grpSpPr>
          <a:xfrm>
            <a:off x="8245098" y="1428347"/>
            <a:ext cx="352082" cy="266286"/>
            <a:chOff x="4250025" y="2848800"/>
            <a:chExt cx="266325" cy="186475"/>
          </a:xfrm>
        </p:grpSpPr>
        <p:sp>
          <p:nvSpPr>
            <p:cNvPr id="539" name="Google Shape;539;p32"/>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0" name="Google Shape;540;p32"/>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41" name="Google Shape;541;p32"/>
          <p:cNvGrpSpPr/>
          <p:nvPr/>
        </p:nvGrpSpPr>
        <p:grpSpPr>
          <a:xfrm>
            <a:off x="8842446" y="1390755"/>
            <a:ext cx="343224" cy="342077"/>
            <a:chOff x="4707700" y="2822475"/>
            <a:chExt cx="259625" cy="239550"/>
          </a:xfrm>
        </p:grpSpPr>
        <p:sp>
          <p:nvSpPr>
            <p:cNvPr id="542" name="Google Shape;542;p32"/>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3" name="Google Shape;543;p32"/>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4" name="Google Shape;544;p32"/>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45" name="Google Shape;545;p32"/>
          <p:cNvSpPr/>
          <p:nvPr/>
        </p:nvSpPr>
        <p:spPr>
          <a:xfrm>
            <a:off x="9316401" y="1394732"/>
            <a:ext cx="340878" cy="335259"/>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6" name="Google Shape;546;p32"/>
          <p:cNvSpPr/>
          <p:nvPr/>
        </p:nvSpPr>
        <p:spPr>
          <a:xfrm>
            <a:off x="9839894" y="1429154"/>
            <a:ext cx="352082" cy="266286"/>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47" name="Google Shape;547;p32"/>
          <p:cNvGrpSpPr/>
          <p:nvPr/>
        </p:nvGrpSpPr>
        <p:grpSpPr>
          <a:xfrm>
            <a:off x="10477613" y="1352520"/>
            <a:ext cx="351487" cy="417904"/>
            <a:chOff x="6425500" y="2795700"/>
            <a:chExt cx="265875" cy="292650"/>
          </a:xfrm>
        </p:grpSpPr>
        <p:sp>
          <p:nvSpPr>
            <p:cNvPr id="548" name="Google Shape;548;p32"/>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9" name="Google Shape;549;p32"/>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50" name="Google Shape;550;p32"/>
          <p:cNvSpPr/>
          <p:nvPr/>
        </p:nvSpPr>
        <p:spPr>
          <a:xfrm>
            <a:off x="10975297" y="1386787"/>
            <a:ext cx="352677" cy="351609"/>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51" name="Google Shape;551;p32"/>
          <p:cNvGrpSpPr/>
          <p:nvPr/>
        </p:nvGrpSpPr>
        <p:grpSpPr>
          <a:xfrm>
            <a:off x="11555654" y="1409794"/>
            <a:ext cx="350297" cy="304271"/>
            <a:chOff x="5549875" y="2418425"/>
            <a:chExt cx="264975" cy="213075"/>
          </a:xfrm>
        </p:grpSpPr>
        <p:sp>
          <p:nvSpPr>
            <p:cNvPr id="552" name="Google Shape;552;p32"/>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3" name="Google Shape;553;p32"/>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54" name="Google Shape;554;p32"/>
          <p:cNvSpPr/>
          <p:nvPr/>
        </p:nvSpPr>
        <p:spPr>
          <a:xfrm>
            <a:off x="4701622" y="2047797"/>
            <a:ext cx="166936" cy="398769"/>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55" name="Google Shape;555;p32"/>
          <p:cNvGrpSpPr/>
          <p:nvPr/>
        </p:nvGrpSpPr>
        <p:grpSpPr>
          <a:xfrm>
            <a:off x="5651739" y="2084966"/>
            <a:ext cx="299598" cy="322978"/>
            <a:chOff x="3739275" y="2525850"/>
            <a:chExt cx="226625" cy="226175"/>
          </a:xfrm>
        </p:grpSpPr>
        <p:sp>
          <p:nvSpPr>
            <p:cNvPr id="556" name="Google Shape;556;p32"/>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7" name="Google Shape;557;p32"/>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8" name="Google Shape;558;p32"/>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9" name="Google Shape;559;p32"/>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60" name="Google Shape;560;p32"/>
          <p:cNvGrpSpPr/>
          <p:nvPr/>
        </p:nvGrpSpPr>
        <p:grpSpPr>
          <a:xfrm>
            <a:off x="5124925" y="2056924"/>
            <a:ext cx="272464" cy="379063"/>
            <a:chOff x="4518575" y="2506200"/>
            <a:chExt cx="206100" cy="265450"/>
          </a:xfrm>
        </p:grpSpPr>
        <p:sp>
          <p:nvSpPr>
            <p:cNvPr id="561" name="Google Shape;561;p32"/>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2" name="Google Shape;562;p32"/>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3" name="Google Shape;563;p32"/>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4" name="Google Shape;564;p32"/>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5" name="Google Shape;565;p32"/>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6" name="Google Shape;566;p32"/>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7" name="Google Shape;567;p32"/>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8" name="Google Shape;568;p32"/>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9" name="Google Shape;569;p32"/>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70" name="Google Shape;570;p32"/>
          <p:cNvGrpSpPr/>
          <p:nvPr/>
        </p:nvGrpSpPr>
        <p:grpSpPr>
          <a:xfrm>
            <a:off x="6206122" y="2085243"/>
            <a:ext cx="299631" cy="322978"/>
            <a:chOff x="4164375" y="1677425"/>
            <a:chExt cx="226650" cy="226175"/>
          </a:xfrm>
        </p:grpSpPr>
        <p:sp>
          <p:nvSpPr>
            <p:cNvPr id="571" name="Google Shape;571;p32"/>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72" name="Google Shape;572;p32"/>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73" name="Google Shape;573;p32"/>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74" name="Google Shape;574;p32"/>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75" name="Google Shape;575;p32"/>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76" name="Google Shape;576;p32"/>
          <p:cNvGrpSpPr/>
          <p:nvPr/>
        </p:nvGrpSpPr>
        <p:grpSpPr>
          <a:xfrm>
            <a:off x="7260088" y="2076012"/>
            <a:ext cx="299003" cy="322978"/>
            <a:chOff x="5226025" y="1677425"/>
            <a:chExt cx="226175" cy="226175"/>
          </a:xfrm>
        </p:grpSpPr>
        <p:sp>
          <p:nvSpPr>
            <p:cNvPr id="577" name="Google Shape;577;p32"/>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78" name="Google Shape;578;p32"/>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79" name="Google Shape;579;p32"/>
          <p:cNvGrpSpPr/>
          <p:nvPr/>
        </p:nvGrpSpPr>
        <p:grpSpPr>
          <a:xfrm>
            <a:off x="6733472" y="2076148"/>
            <a:ext cx="299003" cy="322978"/>
            <a:chOff x="4835275" y="1198350"/>
            <a:chExt cx="226175" cy="226175"/>
          </a:xfrm>
        </p:grpSpPr>
        <p:sp>
          <p:nvSpPr>
            <p:cNvPr id="580" name="Google Shape;580;p32"/>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81" name="Google Shape;581;p32"/>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82" name="Google Shape;582;p32"/>
          <p:cNvGrpSpPr/>
          <p:nvPr/>
        </p:nvGrpSpPr>
        <p:grpSpPr>
          <a:xfrm>
            <a:off x="8420300" y="2059282"/>
            <a:ext cx="347356" cy="375243"/>
            <a:chOff x="968775" y="1180050"/>
            <a:chExt cx="262750" cy="262775"/>
          </a:xfrm>
        </p:grpSpPr>
        <p:sp>
          <p:nvSpPr>
            <p:cNvPr id="583" name="Google Shape;583;p32"/>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84" name="Google Shape;584;p32"/>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85" name="Google Shape;585;p32"/>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86" name="Google Shape;586;p32"/>
          <p:cNvGrpSpPr/>
          <p:nvPr/>
        </p:nvGrpSpPr>
        <p:grpSpPr>
          <a:xfrm>
            <a:off x="7785202" y="2129539"/>
            <a:ext cx="386288" cy="234692"/>
            <a:chOff x="1678900" y="1231350"/>
            <a:chExt cx="292200" cy="164350"/>
          </a:xfrm>
        </p:grpSpPr>
        <p:sp>
          <p:nvSpPr>
            <p:cNvPr id="587" name="Google Shape;587;p32"/>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88" name="Google Shape;588;p32"/>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89" name="Google Shape;589;p32"/>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90" name="Google Shape;590;p32"/>
          <p:cNvSpPr/>
          <p:nvPr/>
        </p:nvSpPr>
        <p:spPr>
          <a:xfrm>
            <a:off x="9104182" y="2047815"/>
            <a:ext cx="245958" cy="380312"/>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91" name="Google Shape;591;p32"/>
          <p:cNvGrpSpPr/>
          <p:nvPr/>
        </p:nvGrpSpPr>
        <p:grpSpPr>
          <a:xfrm>
            <a:off x="9548436" y="2052586"/>
            <a:ext cx="322006" cy="369995"/>
            <a:chOff x="2405550" y="1181850"/>
            <a:chExt cx="243575" cy="259100"/>
          </a:xfrm>
        </p:grpSpPr>
        <p:sp>
          <p:nvSpPr>
            <p:cNvPr id="592" name="Google Shape;592;p32"/>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3" name="Google Shape;593;p32"/>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4" name="Google Shape;594;p32"/>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5" name="Google Shape;595;p32"/>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6" name="Google Shape;596;p32"/>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7" name="Google Shape;597;p32"/>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98" name="Google Shape;598;p32"/>
          <p:cNvSpPr/>
          <p:nvPr/>
        </p:nvSpPr>
        <p:spPr>
          <a:xfrm>
            <a:off x="10156571" y="2076755"/>
            <a:ext cx="299003" cy="322978"/>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99" name="Google Shape;599;p32"/>
          <p:cNvGrpSpPr/>
          <p:nvPr/>
        </p:nvGrpSpPr>
        <p:grpSpPr>
          <a:xfrm>
            <a:off x="10581624" y="2050283"/>
            <a:ext cx="286610" cy="374600"/>
            <a:chOff x="3086700" y="1180050"/>
            <a:chExt cx="216800" cy="262325"/>
          </a:xfrm>
        </p:grpSpPr>
        <p:sp>
          <p:nvSpPr>
            <p:cNvPr id="600" name="Google Shape;600;p32"/>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01" name="Google Shape;601;p32"/>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02" name="Google Shape;602;p32"/>
          <p:cNvGrpSpPr/>
          <p:nvPr/>
        </p:nvGrpSpPr>
        <p:grpSpPr>
          <a:xfrm>
            <a:off x="11088218" y="2037860"/>
            <a:ext cx="228243" cy="399447"/>
            <a:chOff x="3741075" y="1171575"/>
            <a:chExt cx="172650" cy="279725"/>
          </a:xfrm>
        </p:grpSpPr>
        <p:sp>
          <p:nvSpPr>
            <p:cNvPr id="603" name="Google Shape;603;p32"/>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04" name="Google Shape;604;p32"/>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05" name="Google Shape;605;p32"/>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06" name="Google Shape;606;p32"/>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07" name="Google Shape;607;p32"/>
          <p:cNvSpPr/>
          <p:nvPr/>
        </p:nvSpPr>
        <p:spPr>
          <a:xfrm>
            <a:off x="11546616" y="2050939"/>
            <a:ext cx="350330" cy="375207"/>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08" name="Google Shape;608;p32"/>
          <p:cNvGrpSpPr/>
          <p:nvPr/>
        </p:nvGrpSpPr>
        <p:grpSpPr>
          <a:xfrm>
            <a:off x="4609720" y="2817383"/>
            <a:ext cx="351520" cy="265679"/>
            <a:chOff x="952700" y="1101100"/>
            <a:chExt cx="265900" cy="186050"/>
          </a:xfrm>
        </p:grpSpPr>
        <p:sp>
          <p:nvSpPr>
            <p:cNvPr id="609" name="Google Shape;609;p32"/>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0" name="Google Shape;610;p32"/>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1" name="Google Shape;611;p32"/>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12" name="Google Shape;612;p32"/>
          <p:cNvSpPr/>
          <p:nvPr/>
        </p:nvSpPr>
        <p:spPr>
          <a:xfrm>
            <a:off x="5136187" y="2730355"/>
            <a:ext cx="246520" cy="37970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3" name="Google Shape;613;p32"/>
          <p:cNvSpPr/>
          <p:nvPr/>
        </p:nvSpPr>
        <p:spPr>
          <a:xfrm>
            <a:off x="5558048" y="2759064"/>
            <a:ext cx="396303" cy="41826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4" name="Google Shape;614;p32"/>
          <p:cNvSpPr/>
          <p:nvPr/>
        </p:nvSpPr>
        <p:spPr>
          <a:xfrm>
            <a:off x="6129664" y="2759135"/>
            <a:ext cx="360939" cy="315374"/>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5" name="Google Shape;615;p32"/>
          <p:cNvSpPr/>
          <p:nvPr/>
        </p:nvSpPr>
        <p:spPr>
          <a:xfrm>
            <a:off x="6739030" y="2799092"/>
            <a:ext cx="311397" cy="352930"/>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16" name="Google Shape;616;p32"/>
          <p:cNvGrpSpPr/>
          <p:nvPr/>
        </p:nvGrpSpPr>
        <p:grpSpPr>
          <a:xfrm>
            <a:off x="7300996" y="2794967"/>
            <a:ext cx="317875" cy="360570"/>
            <a:chOff x="5583325" y="1073450"/>
            <a:chExt cx="240450" cy="252500"/>
          </a:xfrm>
        </p:grpSpPr>
        <p:sp>
          <p:nvSpPr>
            <p:cNvPr id="617" name="Google Shape;617;p32"/>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8" name="Google Shape;618;p32"/>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9" name="Google Shape;619;p32"/>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0" name="Google Shape;620;p32"/>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21" name="Google Shape;621;p32"/>
          <p:cNvGrpSpPr/>
          <p:nvPr/>
        </p:nvGrpSpPr>
        <p:grpSpPr>
          <a:xfrm>
            <a:off x="7784854" y="2784028"/>
            <a:ext cx="386850" cy="308983"/>
            <a:chOff x="1502275" y="3638775"/>
            <a:chExt cx="292625" cy="216375"/>
          </a:xfrm>
        </p:grpSpPr>
        <p:sp>
          <p:nvSpPr>
            <p:cNvPr id="622" name="Google Shape;622;p32"/>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3" name="Google Shape;623;p32"/>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4" name="Google Shape;624;p32"/>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5" name="Google Shape;625;p32"/>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6" name="Google Shape;626;p32"/>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27" name="Google Shape;627;p32"/>
          <p:cNvGrpSpPr/>
          <p:nvPr/>
        </p:nvGrpSpPr>
        <p:grpSpPr>
          <a:xfrm>
            <a:off x="8339893" y="2725842"/>
            <a:ext cx="354428" cy="379669"/>
            <a:chOff x="3171000" y="4021950"/>
            <a:chExt cx="268100" cy="265875"/>
          </a:xfrm>
        </p:grpSpPr>
        <p:sp>
          <p:nvSpPr>
            <p:cNvPr id="628" name="Google Shape;628;p32"/>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9" name="Google Shape;629;p32"/>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30" name="Google Shape;630;p32"/>
          <p:cNvSpPr/>
          <p:nvPr/>
        </p:nvSpPr>
        <p:spPr>
          <a:xfrm>
            <a:off x="8860657" y="2762135"/>
            <a:ext cx="394518" cy="426829"/>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1" name="Google Shape;631;p32"/>
          <p:cNvSpPr/>
          <p:nvPr/>
        </p:nvSpPr>
        <p:spPr>
          <a:xfrm>
            <a:off x="9415043" y="2745852"/>
            <a:ext cx="352082" cy="380455"/>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32" name="Google Shape;632;p32"/>
          <p:cNvGrpSpPr/>
          <p:nvPr/>
        </p:nvGrpSpPr>
        <p:grpSpPr>
          <a:xfrm>
            <a:off x="9929173" y="2779951"/>
            <a:ext cx="334400" cy="361213"/>
            <a:chOff x="5684575" y="4038000"/>
            <a:chExt cx="252950" cy="252950"/>
          </a:xfrm>
        </p:grpSpPr>
        <p:sp>
          <p:nvSpPr>
            <p:cNvPr id="633" name="Google Shape;633;p32"/>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4" name="Google Shape;634;p32"/>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5" name="Google Shape;635;p32"/>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6" name="Google Shape;636;p32"/>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7" name="Google Shape;637;p32"/>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8" name="Google Shape;638;p32"/>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39" name="Google Shape;639;p32"/>
          <p:cNvGrpSpPr/>
          <p:nvPr/>
        </p:nvGrpSpPr>
        <p:grpSpPr>
          <a:xfrm>
            <a:off x="10522754" y="2736442"/>
            <a:ext cx="247115" cy="418511"/>
            <a:chOff x="1982675" y="3599525"/>
            <a:chExt cx="186925" cy="293075"/>
          </a:xfrm>
        </p:grpSpPr>
        <p:sp>
          <p:nvSpPr>
            <p:cNvPr id="640" name="Google Shape;640;p32"/>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1" name="Google Shape;641;p32"/>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2" name="Google Shape;642;p32"/>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3" name="Google Shape;643;p32"/>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4" name="Google Shape;644;p32"/>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45" name="Google Shape;645;p32"/>
          <p:cNvGrpSpPr/>
          <p:nvPr/>
        </p:nvGrpSpPr>
        <p:grpSpPr>
          <a:xfrm>
            <a:off x="11028762" y="2736441"/>
            <a:ext cx="178106" cy="417904"/>
            <a:chOff x="2397075" y="3602200"/>
            <a:chExt cx="134725" cy="292650"/>
          </a:xfrm>
        </p:grpSpPr>
        <p:sp>
          <p:nvSpPr>
            <p:cNvPr id="646" name="Google Shape;646;p32"/>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7" name="Google Shape;647;p32"/>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8" name="Google Shape;648;p32"/>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9" name="Google Shape;649;p32"/>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0" name="Google Shape;650;p32"/>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51" name="Google Shape;651;p32"/>
          <p:cNvGrpSpPr/>
          <p:nvPr/>
        </p:nvGrpSpPr>
        <p:grpSpPr>
          <a:xfrm>
            <a:off x="4662894" y="3453439"/>
            <a:ext cx="246520" cy="401982"/>
            <a:chOff x="2717350" y="3603525"/>
            <a:chExt cx="186475" cy="281500"/>
          </a:xfrm>
        </p:grpSpPr>
        <p:sp>
          <p:nvSpPr>
            <p:cNvPr id="652" name="Google Shape;652;p32"/>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3" name="Google Shape;653;p32"/>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4" name="Google Shape;654;p32"/>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5" name="Google Shape;655;p32"/>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56" name="Google Shape;656;p32"/>
          <p:cNvSpPr/>
          <p:nvPr/>
        </p:nvSpPr>
        <p:spPr>
          <a:xfrm>
            <a:off x="11464709" y="2762385"/>
            <a:ext cx="387478" cy="351074"/>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57" name="Google Shape;657;p32"/>
          <p:cNvGrpSpPr/>
          <p:nvPr/>
        </p:nvGrpSpPr>
        <p:grpSpPr>
          <a:xfrm>
            <a:off x="5105817" y="3464273"/>
            <a:ext cx="332053" cy="380312"/>
            <a:chOff x="3927075" y="3612900"/>
            <a:chExt cx="251175" cy="266325"/>
          </a:xfrm>
        </p:grpSpPr>
        <p:sp>
          <p:nvSpPr>
            <p:cNvPr id="658" name="Google Shape;658;p32"/>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9" name="Google Shape;659;p32"/>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60" name="Google Shape;660;p32"/>
          <p:cNvGrpSpPr/>
          <p:nvPr/>
        </p:nvGrpSpPr>
        <p:grpSpPr>
          <a:xfrm>
            <a:off x="5633922" y="3526705"/>
            <a:ext cx="336152" cy="363747"/>
            <a:chOff x="4324975" y="3617800"/>
            <a:chExt cx="254275" cy="254725"/>
          </a:xfrm>
        </p:grpSpPr>
        <p:sp>
          <p:nvSpPr>
            <p:cNvPr id="661" name="Google Shape;661;p32"/>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62" name="Google Shape;662;p32"/>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63" name="Google Shape;663;p32"/>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64" name="Google Shape;664;p32"/>
          <p:cNvGrpSpPr/>
          <p:nvPr/>
        </p:nvGrpSpPr>
        <p:grpSpPr>
          <a:xfrm>
            <a:off x="6167580" y="3595499"/>
            <a:ext cx="399872" cy="228087"/>
            <a:chOff x="4728650" y="3665975"/>
            <a:chExt cx="302475" cy="159725"/>
          </a:xfrm>
        </p:grpSpPr>
        <p:sp>
          <p:nvSpPr>
            <p:cNvPr id="665" name="Google Shape;665;p32"/>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66" name="Google Shape;666;p32"/>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67" name="Google Shape;667;p32"/>
          <p:cNvGrpSpPr/>
          <p:nvPr/>
        </p:nvGrpSpPr>
        <p:grpSpPr>
          <a:xfrm>
            <a:off x="6694247" y="3550622"/>
            <a:ext cx="382719" cy="296239"/>
            <a:chOff x="5164925" y="3642775"/>
            <a:chExt cx="289500" cy="207450"/>
          </a:xfrm>
        </p:grpSpPr>
        <p:sp>
          <p:nvSpPr>
            <p:cNvPr id="668" name="Google Shape;668;p32"/>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69" name="Google Shape;669;p32"/>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0" name="Google Shape;670;p32"/>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1" name="Google Shape;671;p32"/>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2" name="Google Shape;672;p32"/>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73" name="Google Shape;673;p32"/>
          <p:cNvSpPr/>
          <p:nvPr/>
        </p:nvSpPr>
        <p:spPr>
          <a:xfrm>
            <a:off x="7295018" y="3460530"/>
            <a:ext cx="360939" cy="38984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4" name="Google Shape;674;p32"/>
          <p:cNvSpPr/>
          <p:nvPr/>
        </p:nvSpPr>
        <p:spPr>
          <a:xfrm>
            <a:off x="7798836" y="3493969"/>
            <a:ext cx="334367" cy="322978"/>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5" name="Google Shape;675;p32"/>
          <p:cNvSpPr/>
          <p:nvPr/>
        </p:nvSpPr>
        <p:spPr>
          <a:xfrm>
            <a:off x="8276056" y="3482704"/>
            <a:ext cx="318470" cy="345505"/>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6" name="Google Shape;676;p32"/>
          <p:cNvSpPr/>
          <p:nvPr/>
        </p:nvSpPr>
        <p:spPr>
          <a:xfrm>
            <a:off x="8857056" y="3405469"/>
            <a:ext cx="351487" cy="37970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7" name="Google Shape;677;p32"/>
          <p:cNvSpPr/>
          <p:nvPr/>
        </p:nvSpPr>
        <p:spPr>
          <a:xfrm>
            <a:off x="9366408" y="3405166"/>
            <a:ext cx="351487" cy="380312"/>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8" name="Google Shape;678;p32"/>
          <p:cNvSpPr/>
          <p:nvPr/>
        </p:nvSpPr>
        <p:spPr>
          <a:xfrm>
            <a:off x="9875760" y="3397257"/>
            <a:ext cx="340283" cy="440181"/>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9" name="Google Shape;679;p32"/>
          <p:cNvSpPr/>
          <p:nvPr/>
        </p:nvSpPr>
        <p:spPr>
          <a:xfrm>
            <a:off x="10489751" y="3456405"/>
            <a:ext cx="298441" cy="360713"/>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80" name="Google Shape;680;p32"/>
          <p:cNvGrpSpPr/>
          <p:nvPr/>
        </p:nvGrpSpPr>
        <p:grpSpPr>
          <a:xfrm>
            <a:off x="11014862" y="3460881"/>
            <a:ext cx="327294" cy="350538"/>
            <a:chOff x="5717150" y="2098500"/>
            <a:chExt cx="247575" cy="245475"/>
          </a:xfrm>
        </p:grpSpPr>
        <p:sp>
          <p:nvSpPr>
            <p:cNvPr id="681" name="Google Shape;681;p32"/>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2" name="Google Shape;682;p32"/>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3" name="Google Shape;683;p32"/>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84" name="Google Shape;684;p32"/>
          <p:cNvSpPr/>
          <p:nvPr/>
        </p:nvSpPr>
        <p:spPr>
          <a:xfrm>
            <a:off x="11564458" y="3390829"/>
            <a:ext cx="283106" cy="408979"/>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5" name="Google Shape;685;p32"/>
          <p:cNvSpPr/>
          <p:nvPr/>
        </p:nvSpPr>
        <p:spPr>
          <a:xfrm>
            <a:off x="4600535" y="4227553"/>
            <a:ext cx="369168" cy="265679"/>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6" name="Google Shape;686;p32"/>
          <p:cNvSpPr/>
          <p:nvPr/>
        </p:nvSpPr>
        <p:spPr>
          <a:xfrm>
            <a:off x="5120823" y="4207486"/>
            <a:ext cx="299036" cy="305806"/>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87" name="Google Shape;687;p32"/>
          <p:cNvGrpSpPr/>
          <p:nvPr/>
        </p:nvGrpSpPr>
        <p:grpSpPr>
          <a:xfrm>
            <a:off x="5592352" y="4132260"/>
            <a:ext cx="352082" cy="332546"/>
            <a:chOff x="6435300" y="2742175"/>
            <a:chExt cx="266325" cy="232875"/>
          </a:xfrm>
        </p:grpSpPr>
        <p:sp>
          <p:nvSpPr>
            <p:cNvPr id="688" name="Google Shape;688;p32"/>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9" name="Google Shape;689;p32"/>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90" name="Google Shape;690;p32"/>
          <p:cNvGrpSpPr/>
          <p:nvPr/>
        </p:nvGrpSpPr>
        <p:grpSpPr>
          <a:xfrm>
            <a:off x="6639290" y="4215198"/>
            <a:ext cx="333805" cy="360570"/>
            <a:chOff x="674800" y="2146225"/>
            <a:chExt cx="252500" cy="252500"/>
          </a:xfrm>
        </p:grpSpPr>
        <p:sp>
          <p:nvSpPr>
            <p:cNvPr id="691" name="Google Shape;691;p32"/>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2" name="Google Shape;692;p32"/>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3" name="Google Shape;693;p32"/>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4" name="Google Shape;694;p32"/>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95" name="Google Shape;695;p32"/>
          <p:cNvGrpSpPr/>
          <p:nvPr/>
        </p:nvGrpSpPr>
        <p:grpSpPr>
          <a:xfrm>
            <a:off x="7166341" y="4227231"/>
            <a:ext cx="333805" cy="360570"/>
            <a:chOff x="2164225" y="2146225"/>
            <a:chExt cx="252500" cy="252500"/>
          </a:xfrm>
        </p:grpSpPr>
        <p:sp>
          <p:nvSpPr>
            <p:cNvPr id="696" name="Google Shape;696;p32"/>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7" name="Google Shape;697;p32"/>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8" name="Google Shape;698;p32"/>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9" name="Google Shape;699;p32"/>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00" name="Google Shape;700;p32"/>
          <p:cNvGrpSpPr/>
          <p:nvPr/>
        </p:nvGrpSpPr>
        <p:grpSpPr>
          <a:xfrm>
            <a:off x="6112251" y="4227026"/>
            <a:ext cx="334400" cy="361213"/>
            <a:chOff x="689975" y="1737200"/>
            <a:chExt cx="252950" cy="252950"/>
          </a:xfrm>
        </p:grpSpPr>
        <p:sp>
          <p:nvSpPr>
            <p:cNvPr id="701" name="Google Shape;701;p32"/>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2" name="Google Shape;702;p32"/>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3" name="Google Shape;703;p32"/>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4" name="Google Shape;704;p32"/>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5" name="Google Shape;705;p32"/>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6" name="Google Shape;706;p32"/>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07" name="Google Shape;707;p32"/>
          <p:cNvGrpSpPr/>
          <p:nvPr/>
        </p:nvGrpSpPr>
        <p:grpSpPr>
          <a:xfrm>
            <a:off x="7693112" y="4216420"/>
            <a:ext cx="334400" cy="360570"/>
            <a:chOff x="2961350" y="1740750"/>
            <a:chExt cx="252950" cy="252500"/>
          </a:xfrm>
        </p:grpSpPr>
        <p:sp>
          <p:nvSpPr>
            <p:cNvPr id="708" name="Google Shape;708;p32"/>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9" name="Google Shape;709;p32"/>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10" name="Google Shape;710;p32"/>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11" name="Google Shape;711;p32"/>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12" name="Google Shape;712;p32"/>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13" name="Google Shape;713;p32"/>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14" name="Google Shape;714;p32"/>
          <p:cNvSpPr/>
          <p:nvPr/>
        </p:nvSpPr>
        <p:spPr>
          <a:xfrm>
            <a:off x="8250780" y="4247067"/>
            <a:ext cx="333026" cy="359933"/>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715" name="Google Shape;715;p32"/>
          <p:cNvGrpSpPr/>
          <p:nvPr/>
        </p:nvGrpSpPr>
        <p:grpSpPr>
          <a:xfrm>
            <a:off x="8777146" y="4162178"/>
            <a:ext cx="271902" cy="394342"/>
            <a:chOff x="4026550" y="3640100"/>
            <a:chExt cx="205675" cy="276150"/>
          </a:xfrm>
        </p:grpSpPr>
        <p:sp>
          <p:nvSpPr>
            <p:cNvPr id="716" name="Google Shape;716;p32"/>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17" name="Google Shape;717;p32"/>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18" name="Google Shape;718;p32"/>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19" name="Google Shape;719;p32"/>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0" name="Google Shape;720;p32"/>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1" name="Google Shape;721;p32"/>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22" name="Google Shape;722;p32"/>
          <p:cNvSpPr/>
          <p:nvPr/>
        </p:nvSpPr>
        <p:spPr>
          <a:xfrm>
            <a:off x="9270954" y="4231517"/>
            <a:ext cx="319032" cy="380312"/>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23" name="Google Shape;723;p32"/>
          <p:cNvGrpSpPr/>
          <p:nvPr/>
        </p:nvGrpSpPr>
        <p:grpSpPr>
          <a:xfrm>
            <a:off x="9813738" y="4266107"/>
            <a:ext cx="351487" cy="308841"/>
            <a:chOff x="853250" y="4006875"/>
            <a:chExt cx="265875" cy="216275"/>
          </a:xfrm>
        </p:grpSpPr>
        <p:sp>
          <p:nvSpPr>
            <p:cNvPr id="724" name="Google Shape;724;p32"/>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5" name="Google Shape;725;p32"/>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26" name="Google Shape;726;p32"/>
          <p:cNvGrpSpPr/>
          <p:nvPr/>
        </p:nvGrpSpPr>
        <p:grpSpPr>
          <a:xfrm>
            <a:off x="10991305" y="4230050"/>
            <a:ext cx="245925" cy="380955"/>
            <a:chOff x="1978675" y="3981800"/>
            <a:chExt cx="186025" cy="266775"/>
          </a:xfrm>
        </p:grpSpPr>
        <p:sp>
          <p:nvSpPr>
            <p:cNvPr id="727" name="Google Shape;727;p32"/>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8" name="Google Shape;728;p32"/>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29" name="Google Shape;729;p32"/>
          <p:cNvSpPr/>
          <p:nvPr/>
        </p:nvSpPr>
        <p:spPr>
          <a:xfrm>
            <a:off x="10388317" y="4252816"/>
            <a:ext cx="317875" cy="337686"/>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30" name="Google Shape;730;p32"/>
          <p:cNvGrpSpPr/>
          <p:nvPr/>
        </p:nvGrpSpPr>
        <p:grpSpPr>
          <a:xfrm>
            <a:off x="11521039" y="4239944"/>
            <a:ext cx="333805" cy="361213"/>
            <a:chOff x="480325" y="3970200"/>
            <a:chExt cx="252500" cy="252950"/>
          </a:xfrm>
        </p:grpSpPr>
        <p:sp>
          <p:nvSpPr>
            <p:cNvPr id="731" name="Google Shape;731;p32"/>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2" name="Google Shape;732;p32"/>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3" name="Google Shape;733;p32"/>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4" name="Google Shape;734;p32"/>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5" name="Google Shape;735;p32"/>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36" name="Google Shape;736;p32"/>
          <p:cNvSpPr/>
          <p:nvPr/>
        </p:nvSpPr>
        <p:spPr>
          <a:xfrm>
            <a:off x="4688406" y="4880172"/>
            <a:ext cx="193442" cy="322978"/>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37" name="Google Shape;737;p32"/>
          <p:cNvGrpSpPr/>
          <p:nvPr/>
        </p:nvGrpSpPr>
        <p:grpSpPr>
          <a:xfrm>
            <a:off x="5096796" y="4857579"/>
            <a:ext cx="334400" cy="360570"/>
            <a:chOff x="5745250" y="4378350"/>
            <a:chExt cx="252950" cy="252500"/>
          </a:xfrm>
        </p:grpSpPr>
        <p:sp>
          <p:nvSpPr>
            <p:cNvPr id="738" name="Google Shape;738;p32"/>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9" name="Google Shape;739;p32"/>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40" name="Google Shape;740;p32"/>
          <p:cNvGrpSpPr/>
          <p:nvPr/>
        </p:nvGrpSpPr>
        <p:grpSpPr>
          <a:xfrm>
            <a:off x="5606295" y="4862041"/>
            <a:ext cx="334400" cy="361213"/>
            <a:chOff x="6130650" y="4381475"/>
            <a:chExt cx="252950" cy="252950"/>
          </a:xfrm>
        </p:grpSpPr>
        <p:sp>
          <p:nvSpPr>
            <p:cNvPr id="741" name="Google Shape;741;p32"/>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2" name="Google Shape;742;p32"/>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43" name="Google Shape;743;p32"/>
          <p:cNvSpPr/>
          <p:nvPr/>
        </p:nvSpPr>
        <p:spPr>
          <a:xfrm>
            <a:off x="6113309" y="4877994"/>
            <a:ext cx="323196" cy="331796"/>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44" name="Google Shape;744;p32"/>
          <p:cNvGrpSpPr/>
          <p:nvPr/>
        </p:nvGrpSpPr>
        <p:grpSpPr>
          <a:xfrm>
            <a:off x="6614099" y="4886452"/>
            <a:ext cx="352082" cy="314053"/>
            <a:chOff x="6919750" y="1464650"/>
            <a:chExt cx="266325" cy="219925"/>
          </a:xfrm>
        </p:grpSpPr>
        <p:sp>
          <p:nvSpPr>
            <p:cNvPr id="745" name="Google Shape;745;p32"/>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6" name="Google Shape;746;p32"/>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a:off x="7140287" y="4860760"/>
            <a:ext cx="366855" cy="356108"/>
            <a:chOff x="4759875" y="1027050"/>
            <a:chExt cx="277500" cy="249375"/>
          </a:xfrm>
        </p:grpSpPr>
        <p:sp>
          <p:nvSpPr>
            <p:cNvPr id="748" name="Google Shape;748;p32"/>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9" name="Google Shape;749;p32"/>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0" name="Google Shape;750;p32"/>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1" name="Google Shape;751;p32"/>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2" name="Google Shape;752;p32"/>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53" name="Google Shape;753;p32"/>
          <p:cNvGrpSpPr/>
          <p:nvPr/>
        </p:nvGrpSpPr>
        <p:grpSpPr>
          <a:xfrm>
            <a:off x="7681567" y="4843969"/>
            <a:ext cx="372738" cy="359499"/>
            <a:chOff x="3357900" y="1057675"/>
            <a:chExt cx="281950" cy="251750"/>
          </a:xfrm>
        </p:grpSpPr>
        <p:sp>
          <p:nvSpPr>
            <p:cNvPr id="754" name="Google Shape;754;p32"/>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5" name="Google Shape;755;p32"/>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6" name="Google Shape;756;p32"/>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57" name="Google Shape;757;p32"/>
          <p:cNvGrpSpPr/>
          <p:nvPr/>
        </p:nvGrpSpPr>
        <p:grpSpPr>
          <a:xfrm>
            <a:off x="8244739" y="4828261"/>
            <a:ext cx="191095" cy="421082"/>
            <a:chOff x="3783900" y="1046675"/>
            <a:chExt cx="144550" cy="294875"/>
          </a:xfrm>
        </p:grpSpPr>
        <p:sp>
          <p:nvSpPr>
            <p:cNvPr id="758" name="Google Shape;758;p32"/>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9" name="Google Shape;759;p32"/>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60" name="Google Shape;760;p32"/>
          <p:cNvSpPr/>
          <p:nvPr/>
        </p:nvSpPr>
        <p:spPr>
          <a:xfrm>
            <a:off x="8769763" y="4853731"/>
            <a:ext cx="257162" cy="380312"/>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61" name="Google Shape;761;p32"/>
          <p:cNvGrpSpPr/>
          <p:nvPr/>
        </p:nvGrpSpPr>
        <p:grpSpPr>
          <a:xfrm>
            <a:off x="9144004" y="4574062"/>
            <a:ext cx="552596" cy="706467"/>
            <a:chOff x="238550" y="1487175"/>
            <a:chExt cx="418000" cy="494725"/>
          </a:xfrm>
        </p:grpSpPr>
        <p:sp>
          <p:nvSpPr>
            <p:cNvPr id="762" name="Google Shape;762;p32"/>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3" name="Google Shape;763;p32"/>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4" name="Google Shape;764;p32"/>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5" name="Google Shape;765;p32"/>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6" name="Google Shape;766;p32"/>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7" name="Google Shape;767;p32"/>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8" name="Google Shape;768;p32"/>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9" name="Google Shape;769;p32"/>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0" name="Google Shape;770;p32"/>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71" name="Google Shape;771;p32"/>
          <p:cNvSpPr/>
          <p:nvPr/>
        </p:nvSpPr>
        <p:spPr>
          <a:xfrm>
            <a:off x="9813396" y="4993988"/>
            <a:ext cx="374490" cy="227730"/>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2" name="Google Shape;772;p32"/>
          <p:cNvSpPr/>
          <p:nvPr/>
        </p:nvSpPr>
        <p:spPr>
          <a:xfrm>
            <a:off x="10304856" y="4900507"/>
            <a:ext cx="352082" cy="394342"/>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73" name="Google Shape;773;p32"/>
          <p:cNvGrpSpPr/>
          <p:nvPr/>
        </p:nvGrpSpPr>
        <p:grpSpPr>
          <a:xfrm>
            <a:off x="10896397" y="4916175"/>
            <a:ext cx="364707" cy="381097"/>
            <a:chOff x="6010925" y="3998175"/>
            <a:chExt cx="275875" cy="266875"/>
          </a:xfrm>
        </p:grpSpPr>
        <p:sp>
          <p:nvSpPr>
            <p:cNvPr id="774" name="Google Shape;774;p32"/>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5" name="Google Shape;775;p32"/>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6" name="Google Shape;776;p32"/>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7" name="Google Shape;777;p32"/>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8" name="Google Shape;778;p32"/>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79" name="Google Shape;779;p32"/>
          <p:cNvGrpSpPr/>
          <p:nvPr/>
        </p:nvGrpSpPr>
        <p:grpSpPr>
          <a:xfrm>
            <a:off x="11498594" y="4935920"/>
            <a:ext cx="352082" cy="322978"/>
            <a:chOff x="6866650" y="1038650"/>
            <a:chExt cx="266325" cy="226175"/>
          </a:xfrm>
        </p:grpSpPr>
        <p:sp>
          <p:nvSpPr>
            <p:cNvPr id="780" name="Google Shape;780;p32"/>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1" name="Google Shape;781;p32"/>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2" name="Google Shape;782;p32"/>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83" name="Google Shape;783;p32"/>
          <p:cNvGrpSpPr/>
          <p:nvPr/>
        </p:nvGrpSpPr>
        <p:grpSpPr>
          <a:xfrm>
            <a:off x="7236122" y="1411823"/>
            <a:ext cx="272497" cy="379669"/>
            <a:chOff x="2033075" y="2942475"/>
            <a:chExt cx="206125" cy="265875"/>
          </a:xfrm>
        </p:grpSpPr>
        <p:sp>
          <p:nvSpPr>
            <p:cNvPr id="784" name="Google Shape;784;p32"/>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5" name="Google Shape;785;p32"/>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6" name="Google Shape;786;p32"/>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7" name="Google Shape;787;p32"/>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8" name="Google Shape;788;p32"/>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9" name="Google Shape;789;p32"/>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90" name="Google Shape;790;p32"/>
          <p:cNvSpPr/>
          <p:nvPr/>
        </p:nvSpPr>
        <p:spPr>
          <a:xfrm>
            <a:off x="4600551" y="5540003"/>
            <a:ext cx="281917" cy="417262"/>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91" name="Google Shape;791;p32"/>
          <p:cNvGrpSpPr/>
          <p:nvPr/>
        </p:nvGrpSpPr>
        <p:grpSpPr>
          <a:xfrm>
            <a:off x="5097846" y="5577623"/>
            <a:ext cx="325576" cy="379669"/>
            <a:chOff x="3081775" y="1061400"/>
            <a:chExt cx="246275" cy="265875"/>
          </a:xfrm>
        </p:grpSpPr>
        <p:sp>
          <p:nvSpPr>
            <p:cNvPr id="792" name="Google Shape;792;p32"/>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3" name="Google Shape;793;p32"/>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4" name="Google Shape;794;p32"/>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95" name="Google Shape;795;p32"/>
          <p:cNvGrpSpPr/>
          <p:nvPr/>
        </p:nvGrpSpPr>
        <p:grpSpPr>
          <a:xfrm>
            <a:off x="5637555" y="5621689"/>
            <a:ext cx="369202" cy="341435"/>
            <a:chOff x="2847150" y="1805000"/>
            <a:chExt cx="279275" cy="239100"/>
          </a:xfrm>
        </p:grpSpPr>
        <p:sp>
          <p:nvSpPr>
            <p:cNvPr id="796" name="Google Shape;796;p32"/>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7" name="Google Shape;797;p32"/>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98" name="Google Shape;798;p32"/>
          <p:cNvSpPr/>
          <p:nvPr/>
        </p:nvSpPr>
        <p:spPr>
          <a:xfrm>
            <a:off x="6219865" y="5673976"/>
            <a:ext cx="386850" cy="199420"/>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99" name="Google Shape;799;p32"/>
          <p:cNvGrpSpPr/>
          <p:nvPr/>
        </p:nvGrpSpPr>
        <p:grpSpPr>
          <a:xfrm>
            <a:off x="6823357" y="5563349"/>
            <a:ext cx="352082" cy="380312"/>
            <a:chOff x="6435300" y="1095300"/>
            <a:chExt cx="266325" cy="266325"/>
          </a:xfrm>
        </p:grpSpPr>
        <p:sp>
          <p:nvSpPr>
            <p:cNvPr id="800" name="Google Shape;800;p32"/>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1" name="Google Shape;801;p32"/>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2" name="Google Shape;802;p32"/>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03" name="Google Shape;803;p32"/>
          <p:cNvSpPr/>
          <p:nvPr/>
        </p:nvSpPr>
        <p:spPr>
          <a:xfrm>
            <a:off x="7387185" y="5578299"/>
            <a:ext cx="246520" cy="347182"/>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4" name="Google Shape;804;p32"/>
          <p:cNvSpPr/>
          <p:nvPr/>
        </p:nvSpPr>
        <p:spPr>
          <a:xfrm>
            <a:off x="7847934" y="5548644"/>
            <a:ext cx="312554" cy="323621"/>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05" name="Google Shape;805;p32"/>
          <p:cNvGrpSpPr/>
          <p:nvPr/>
        </p:nvGrpSpPr>
        <p:grpSpPr>
          <a:xfrm>
            <a:off x="8376416" y="5558181"/>
            <a:ext cx="301350" cy="380312"/>
            <a:chOff x="4506525" y="1060950"/>
            <a:chExt cx="227950" cy="266325"/>
          </a:xfrm>
        </p:grpSpPr>
        <p:sp>
          <p:nvSpPr>
            <p:cNvPr id="806" name="Google Shape;806;p32"/>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7" name="Google Shape;807;p32"/>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8" name="Google Shape;808;p32"/>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9" name="Google Shape;809;p32"/>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0" name="Google Shape;810;p32"/>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1" name="Google Shape;811;p32"/>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2" name="Google Shape;812;p32"/>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13" name="Google Shape;813;p32"/>
          <p:cNvSpPr/>
          <p:nvPr/>
        </p:nvSpPr>
        <p:spPr>
          <a:xfrm>
            <a:off x="8835448" y="5687420"/>
            <a:ext cx="386883" cy="132875"/>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4" name="Google Shape;814;p32"/>
          <p:cNvSpPr/>
          <p:nvPr/>
        </p:nvSpPr>
        <p:spPr>
          <a:xfrm>
            <a:off x="9832163" y="5639608"/>
            <a:ext cx="307266" cy="375207"/>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15" name="Google Shape;815;p32"/>
          <p:cNvGrpSpPr/>
          <p:nvPr/>
        </p:nvGrpSpPr>
        <p:grpSpPr>
          <a:xfrm>
            <a:off x="9382036" y="5639539"/>
            <a:ext cx="251246" cy="373279"/>
            <a:chOff x="867500" y="3647700"/>
            <a:chExt cx="190050" cy="261400"/>
          </a:xfrm>
        </p:grpSpPr>
        <p:sp>
          <p:nvSpPr>
            <p:cNvPr id="816" name="Google Shape;816;p32"/>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7" name="Google Shape;817;p32"/>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8" name="Google Shape;818;p32"/>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9" name="Google Shape;819;p32"/>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20" name="Google Shape;820;p32"/>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21" name="Google Shape;821;p32"/>
          <p:cNvSpPr/>
          <p:nvPr/>
        </p:nvSpPr>
        <p:spPr>
          <a:xfrm>
            <a:off x="10338607" y="5604883"/>
            <a:ext cx="356775" cy="323014"/>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22" name="Google Shape;822;p32"/>
          <p:cNvSpPr/>
          <p:nvPr/>
        </p:nvSpPr>
        <p:spPr>
          <a:xfrm>
            <a:off x="10940412" y="5603562"/>
            <a:ext cx="306671" cy="379348"/>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23" name="Google Shape;823;p32"/>
          <p:cNvGrpSpPr/>
          <p:nvPr/>
        </p:nvGrpSpPr>
        <p:grpSpPr>
          <a:xfrm>
            <a:off x="11524318" y="5592760"/>
            <a:ext cx="299598" cy="417262"/>
            <a:chOff x="3707175" y="1322350"/>
            <a:chExt cx="226625" cy="292200"/>
          </a:xfrm>
        </p:grpSpPr>
        <p:sp>
          <p:nvSpPr>
            <p:cNvPr id="824" name="Google Shape;824;p32"/>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25" name="Google Shape;825;p32"/>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rgbClr val="E8F4D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826" name="Google Shape;826;p32"/>
          <p:cNvGrpSpPr/>
          <p:nvPr/>
        </p:nvGrpSpPr>
        <p:grpSpPr>
          <a:xfrm flipH="1">
            <a:off x="223854" y="3671566"/>
            <a:ext cx="3870045" cy="2362226"/>
            <a:chOff x="1765768" y="3593279"/>
            <a:chExt cx="3870045" cy="2362226"/>
          </a:xfrm>
        </p:grpSpPr>
        <p:sp>
          <p:nvSpPr>
            <p:cNvPr id="827" name="Google Shape;827;p32"/>
            <p:cNvSpPr/>
            <p:nvPr/>
          </p:nvSpPr>
          <p:spPr>
            <a:xfrm>
              <a:off x="1783694" y="3593279"/>
              <a:ext cx="3840820" cy="2358641"/>
            </a:xfrm>
            <a:custGeom>
              <a:avLst/>
              <a:gdLst/>
              <a:ahLst/>
              <a:cxnLst/>
              <a:rect l="l" t="t" r="r" b="b"/>
              <a:pathLst>
                <a:path w="3840820" h="2358641" extrusionOk="0">
                  <a:moveTo>
                    <a:pt x="3786380" y="1724525"/>
                  </a:moveTo>
                  <a:cubicBezTo>
                    <a:pt x="3777245" y="1744042"/>
                    <a:pt x="3766749" y="1762882"/>
                    <a:pt x="3754947" y="1780913"/>
                  </a:cubicBezTo>
                  <a:cubicBezTo>
                    <a:pt x="3752947" y="1784247"/>
                    <a:pt x="3750756" y="1787485"/>
                    <a:pt x="3748566" y="1790438"/>
                  </a:cubicBezTo>
                  <a:cubicBezTo>
                    <a:pt x="3634266" y="1958649"/>
                    <a:pt x="3424716" y="2041326"/>
                    <a:pt x="3226786" y="2068568"/>
                  </a:cubicBezTo>
                  <a:cubicBezTo>
                    <a:pt x="3004091" y="2099143"/>
                    <a:pt x="2775015" y="2078569"/>
                    <a:pt x="2556702" y="2135243"/>
                  </a:cubicBezTo>
                  <a:cubicBezTo>
                    <a:pt x="2406874" y="2174010"/>
                    <a:pt x="2267047" y="2247924"/>
                    <a:pt x="2118552" y="2292120"/>
                  </a:cubicBezTo>
                  <a:cubicBezTo>
                    <a:pt x="1944435" y="2344031"/>
                    <a:pt x="1761841" y="2354127"/>
                    <a:pt x="1581056" y="2357557"/>
                  </a:cubicBezTo>
                  <a:cubicBezTo>
                    <a:pt x="1184055" y="2364891"/>
                    <a:pt x="776575" y="2338507"/>
                    <a:pt x="412529" y="2170390"/>
                  </a:cubicBezTo>
                  <a:cubicBezTo>
                    <a:pt x="275084" y="2106954"/>
                    <a:pt x="139257" y="2016371"/>
                    <a:pt x="63533" y="1881592"/>
                  </a:cubicBezTo>
                  <a:cubicBezTo>
                    <a:pt x="54565" y="1865733"/>
                    <a:pt x="46549" y="1849350"/>
                    <a:pt x="39530" y="1832538"/>
                  </a:cubicBezTo>
                  <a:cubicBezTo>
                    <a:pt x="36578" y="1825585"/>
                    <a:pt x="33815" y="1818536"/>
                    <a:pt x="31244" y="1811488"/>
                  </a:cubicBezTo>
                  <a:cubicBezTo>
                    <a:pt x="-39432" y="1617178"/>
                    <a:pt x="21338" y="1394293"/>
                    <a:pt x="99062" y="1201126"/>
                  </a:cubicBezTo>
                  <a:cubicBezTo>
                    <a:pt x="179792" y="1001273"/>
                    <a:pt x="278962" y="809372"/>
                    <a:pt x="395289" y="627912"/>
                  </a:cubicBezTo>
                  <a:cubicBezTo>
                    <a:pt x="472664" y="506877"/>
                    <a:pt x="557738" y="390939"/>
                    <a:pt x="649988" y="280821"/>
                  </a:cubicBezTo>
                  <a:cubicBezTo>
                    <a:pt x="745238" y="167664"/>
                    <a:pt x="830963" y="49363"/>
                    <a:pt x="976695" y="24122"/>
                  </a:cubicBezTo>
                  <a:cubicBezTo>
                    <a:pt x="1160909" y="-7882"/>
                    <a:pt x="1342360" y="58983"/>
                    <a:pt x="1523335" y="85368"/>
                  </a:cubicBezTo>
                  <a:cubicBezTo>
                    <a:pt x="1848804" y="132993"/>
                    <a:pt x="2176464" y="44886"/>
                    <a:pt x="2503648" y="11073"/>
                  </a:cubicBezTo>
                  <a:cubicBezTo>
                    <a:pt x="2830832" y="-22741"/>
                    <a:pt x="3193353" y="11073"/>
                    <a:pt x="3431478" y="251484"/>
                  </a:cubicBezTo>
                  <a:cubicBezTo>
                    <a:pt x="3553303" y="374261"/>
                    <a:pt x="3629693" y="539043"/>
                    <a:pt x="3688653" y="705921"/>
                  </a:cubicBezTo>
                  <a:cubicBezTo>
                    <a:pt x="3710370" y="767329"/>
                    <a:pt x="3729992" y="829489"/>
                    <a:pt x="3747518" y="892421"/>
                  </a:cubicBezTo>
                  <a:cubicBezTo>
                    <a:pt x="3778169" y="1001873"/>
                    <a:pt x="3802534" y="1112991"/>
                    <a:pt x="3820479" y="1225224"/>
                  </a:cubicBezTo>
                  <a:cubicBezTo>
                    <a:pt x="3847149" y="1392579"/>
                    <a:pt x="3858008" y="1572696"/>
                    <a:pt x="3786380" y="172452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828" name="Google Shape;828;p32"/>
            <p:cNvPicPr preferRelativeResize="0"/>
            <p:nvPr/>
          </p:nvPicPr>
          <p:blipFill rotWithShape="1">
            <a:blip r:embed="rId3">
              <a:alphaModFix/>
            </a:blip>
            <a:srcRect/>
            <a:stretch/>
          </p:blipFill>
          <p:spPr>
            <a:xfrm>
              <a:off x="1765768" y="3593305"/>
              <a:ext cx="3870045" cy="2362200"/>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33"/>
          <p:cNvSpPr txBox="1">
            <a:spLocks noGrp="1"/>
          </p:cNvSpPr>
          <p:nvPr>
            <p:ph type="title"/>
          </p:nvPr>
        </p:nvSpPr>
        <p:spPr>
          <a:xfrm>
            <a:off x="1946425" y="1202975"/>
            <a:ext cx="60666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t>Credits</a:t>
            </a:r>
            <a:endParaRPr/>
          </a:p>
        </p:txBody>
      </p:sp>
      <p:sp>
        <p:nvSpPr>
          <p:cNvPr id="834" name="Google Shape;834;p33"/>
          <p:cNvSpPr txBox="1">
            <a:spLocks noGrp="1"/>
          </p:cNvSpPr>
          <p:nvPr>
            <p:ph type="body" idx="1"/>
          </p:nvPr>
        </p:nvSpPr>
        <p:spPr>
          <a:xfrm>
            <a:off x="1946425" y="2372149"/>
            <a:ext cx="6066600" cy="3719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t>Presentation Template: SlidesMania</a:t>
            </a:r>
            <a:endParaRPr/>
          </a:p>
          <a:p>
            <a:pPr marL="0" lvl="0" indent="0" algn="l" rtl="0">
              <a:spcBef>
                <a:spcPts val="2100"/>
              </a:spcBef>
              <a:spcAft>
                <a:spcPts val="0"/>
              </a:spcAft>
              <a:buNone/>
            </a:pPr>
            <a:r>
              <a:rPr lang="en-GB"/>
              <a:t>Images: Unsplash</a:t>
            </a:r>
            <a:endParaRPr/>
          </a:p>
          <a:p>
            <a:pPr marL="0" lvl="0" indent="0" algn="l" rtl="0">
              <a:spcBef>
                <a:spcPts val="2100"/>
              </a:spcBef>
              <a:spcAft>
                <a:spcPts val="0"/>
              </a:spcAft>
              <a:buNone/>
            </a:pPr>
            <a:r>
              <a:rPr lang="en-GB"/>
              <a:t>Illustrations: ManyPixels</a:t>
            </a:r>
            <a:endParaRPr/>
          </a:p>
          <a:p>
            <a:pPr marL="0" lvl="0" indent="0" algn="l" rtl="0">
              <a:spcBef>
                <a:spcPts val="2100"/>
              </a:spcBef>
              <a:spcAft>
                <a:spcPts val="0"/>
              </a:spcAft>
              <a:buNone/>
            </a:pPr>
            <a:r>
              <a:rPr lang="en-GB"/>
              <a:t>Please keep this slide or mention us and the other resources used in the footer of a slide.</a:t>
            </a:r>
            <a:endParaRPr/>
          </a:p>
          <a:p>
            <a:pPr marL="0" lvl="0" indent="0" algn="l" rtl="0">
              <a:spcBef>
                <a:spcPts val="2100"/>
              </a:spcBef>
              <a:spcAft>
                <a:spcPts val="21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6"/>
          <p:cNvSpPr txBox="1">
            <a:spLocks noGrp="1"/>
          </p:cNvSpPr>
          <p:nvPr>
            <p:ph type="title"/>
          </p:nvPr>
        </p:nvSpPr>
        <p:spPr>
          <a:xfrm>
            <a:off x="491802" y="2264800"/>
            <a:ext cx="5757000" cy="10077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GB" sz="4800"/>
              <a:t>Introduce yourself.</a:t>
            </a:r>
            <a:endParaRPr sz="4800"/>
          </a:p>
          <a:p>
            <a:pPr marL="0" lvl="0" indent="0" algn="l" rtl="0">
              <a:spcBef>
                <a:spcPts val="0"/>
              </a:spcBef>
              <a:spcAft>
                <a:spcPts val="0"/>
              </a:spcAft>
              <a:buNone/>
            </a:pPr>
            <a:r>
              <a:rPr lang="en-GB" sz="7200"/>
              <a:t>HELLO!</a:t>
            </a:r>
            <a:endParaRPr sz="7200"/>
          </a:p>
        </p:txBody>
      </p:sp>
      <p:sp>
        <p:nvSpPr>
          <p:cNvPr id="156" name="Google Shape;156;p16"/>
          <p:cNvSpPr txBox="1">
            <a:spLocks noGrp="1"/>
          </p:cNvSpPr>
          <p:nvPr>
            <p:ph type="body" idx="1"/>
          </p:nvPr>
        </p:nvSpPr>
        <p:spPr>
          <a:xfrm>
            <a:off x="491800" y="3376800"/>
            <a:ext cx="5034000" cy="191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t>Lorem ipsum dolor sit amet, consectetuer adipiscing elit. Aenean commodo ligula eget dolor. </a:t>
            </a:r>
            <a:endParaRPr/>
          </a:p>
          <a:p>
            <a:pPr marL="0" lvl="0" indent="0" algn="l" rtl="0">
              <a:spcBef>
                <a:spcPts val="2100"/>
              </a:spcBef>
              <a:spcAft>
                <a:spcPts val="21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sp>
        <p:nvSpPr>
          <p:cNvPr id="839" name="Google Shape;839;p34"/>
          <p:cNvSpPr txBox="1"/>
          <p:nvPr/>
        </p:nvSpPr>
        <p:spPr>
          <a:xfrm>
            <a:off x="457025" y="4115075"/>
            <a:ext cx="4847100" cy="52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800">
                <a:latin typeface="Sarala"/>
                <a:ea typeface="Sarala"/>
                <a:cs typeface="Sarala"/>
                <a:sym typeface="Sarala"/>
              </a:rPr>
              <a:t>Fonts used</a:t>
            </a:r>
            <a:r>
              <a:rPr lang="en-GB" sz="1800">
                <a:latin typeface="Poppins Light"/>
                <a:ea typeface="Poppins Light"/>
                <a:cs typeface="Poppins Light"/>
                <a:sym typeface="Poppins Light"/>
              </a:rPr>
              <a:t>:</a:t>
            </a:r>
            <a:r>
              <a:rPr lang="en-GB" sz="1800">
                <a:latin typeface="Poppins"/>
                <a:ea typeface="Poppins"/>
                <a:cs typeface="Poppins"/>
                <a:sym typeface="Poppins"/>
              </a:rPr>
              <a:t> </a:t>
            </a:r>
            <a:r>
              <a:rPr lang="en-GB" sz="1800">
                <a:latin typeface="Unica One"/>
                <a:ea typeface="Unica One"/>
                <a:cs typeface="Unica One"/>
                <a:sym typeface="Unica One"/>
              </a:rPr>
              <a:t>Unica One</a:t>
            </a:r>
            <a:r>
              <a:rPr lang="en-GB" sz="1800">
                <a:latin typeface="Sarala"/>
                <a:ea typeface="Sarala"/>
                <a:cs typeface="Sarala"/>
                <a:sym typeface="Sarala"/>
              </a:rPr>
              <a:t> and Sarala</a:t>
            </a:r>
            <a:endParaRPr sz="1800">
              <a:latin typeface="Sarala"/>
              <a:ea typeface="Sarala"/>
              <a:cs typeface="Sarala"/>
              <a:sym typeface="Saral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7"/>
          <p:cNvSpPr txBox="1">
            <a:spLocks noGrp="1"/>
          </p:cNvSpPr>
          <p:nvPr>
            <p:ph type="title"/>
          </p:nvPr>
        </p:nvSpPr>
        <p:spPr>
          <a:xfrm>
            <a:off x="5616025" y="1274200"/>
            <a:ext cx="6120900" cy="1261200"/>
          </a:xfrm>
          <a:prstGeom prst="rect">
            <a:avLst/>
          </a:prstGeom>
        </p:spPr>
        <p:txBody>
          <a:bodyPr spcFirstLastPara="1" wrap="square" lIns="121900" tIns="121900" rIns="121900" bIns="121900" anchor="ctr" anchorCtr="0">
            <a:noAutofit/>
          </a:bodyPr>
          <a:lstStyle/>
          <a:p>
            <a:r>
              <a:rPr lang="vi-VN" sz="4000" b="1" u="sng">
                <a:effectLst/>
                <a:highlight>
                  <a:srgbClr val="FFFF00"/>
                </a:highlight>
                <a:latin typeface="Times New Roman" panose="02020603050405020304" pitchFamily="18" charset="0"/>
                <a:ea typeface="Times New Roman" panose="02020603050405020304" pitchFamily="18" charset="0"/>
                <a:cs typeface="Times New Roman" panose="02020603050405020304" pitchFamily="18" charset="0"/>
              </a:rPr>
              <a:t>Các sự tích về Ao Bà Om</a:t>
            </a:r>
            <a:br>
              <a:rPr lang="en-US" sz="1800">
                <a:effectLst/>
                <a:latin typeface="Arial" panose="020B0604020202020204" pitchFamily="34" charset="0"/>
                <a:ea typeface="Times New Roman" panose="02020603050405020304" pitchFamily="18" charset="0"/>
                <a:cs typeface="Times New Roman" panose="02020603050405020304" pitchFamily="18" charset="0"/>
              </a:rPr>
            </a:br>
            <a:endParaRPr>
              <a:solidFill>
                <a:srgbClr val="434343"/>
              </a:solidFill>
            </a:endParaRPr>
          </a:p>
        </p:txBody>
      </p:sp>
      <p:pic>
        <p:nvPicPr>
          <p:cNvPr id="5" name="Picture 4" descr="A picture containing tree, nature, plant&#10;&#10;Description automatically generated">
            <a:extLst>
              <a:ext uri="{FF2B5EF4-FFF2-40B4-BE49-F238E27FC236}">
                <a16:creationId xmlns:a16="http://schemas.microsoft.com/office/drawing/2014/main" id="{5702CF49-0555-43A0-B64D-D0329BE2B5F2}"/>
              </a:ext>
            </a:extLst>
          </p:cNvPr>
          <p:cNvPicPr>
            <a:picLocks noChangeAspect="1"/>
          </p:cNvPicPr>
          <p:nvPr/>
        </p:nvPicPr>
        <p:blipFill>
          <a:blip r:embed="rId3"/>
          <a:stretch>
            <a:fillRect/>
          </a:stretch>
        </p:blipFill>
        <p:spPr>
          <a:xfrm>
            <a:off x="5616025" y="2052537"/>
            <a:ext cx="5685833" cy="362707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3" name="Google Shape;173;p19"/>
          <p:cNvSpPr txBox="1">
            <a:spLocks noGrp="1"/>
          </p:cNvSpPr>
          <p:nvPr>
            <p:ph type="body" idx="1"/>
          </p:nvPr>
        </p:nvSpPr>
        <p:spPr>
          <a:xfrm>
            <a:off x="250230" y="1721796"/>
            <a:ext cx="6384034" cy="4523361"/>
          </a:xfrm>
          <a:prstGeom prst="rect">
            <a:avLst/>
          </a:prstGeom>
        </p:spPr>
        <p:txBody>
          <a:bodyPr spcFirstLastPara="1" wrap="square" lIns="121900" tIns="121900" rIns="121900" bIns="121900" anchor="t" anchorCtr="0">
            <a:noAutofit/>
          </a:bodyPr>
          <a:lstStyle/>
          <a:p>
            <a:pPr marL="342900" lvl="0" indent="-342900">
              <a:lnSpc>
                <a:spcPts val="1425"/>
              </a:lnSpc>
              <a:spcAft>
                <a:spcPts val="750"/>
              </a:spcAft>
              <a:buClr>
                <a:srgbClr val="FF0000"/>
              </a:buClr>
              <a:buSzPts val="1500"/>
              <a:buFont typeface="Times New Roman" panose="02020603050405020304" pitchFamily="18" charset="0"/>
              <a:buAutoNum type="arabicPeriod"/>
            </a:pPr>
            <a:r>
              <a:rPr lang="vi-VN" sz="1500">
                <a:solidFill>
                  <a:srgbClr val="000000"/>
                </a:solidFill>
                <a:effectLst/>
                <a:latin typeface="+mj-lt"/>
                <a:ea typeface="Times New Roman" panose="02020603050405020304" pitchFamily="18" charset="0"/>
                <a:cs typeface="Times New Roman" panose="02020603050405020304" pitchFamily="18" charset="0"/>
              </a:rPr>
              <a:t>Ngày xưa, có một nhóm con trai  và một nhóm con gái thi nhau đào ao. Bà Om dẫn đầu phái nữ. Cả hai phái đặt điều kiện với nhau: bên nào thua thì bên đó phải cưới bên kia và giao ước đến khi sao Mai mọc thì cuộc thi chấm dứt. Cả hai bên bắt đầu đào ao. Phái nữ làm việc rất  tích cực trong khi phái nam ỷ sức khỏe nên làm việc bình thường, không vội vã. Đến nữa đêm công việc của bên phái nữ sắp xong, bà Om lấy đèn cột trên ngọn cây giả làm sao Mai. Phái nam tưởng trời</a:t>
            </a:r>
            <a:r>
              <a:rPr lang="en-US" sz="1500">
                <a:solidFill>
                  <a:srgbClr val="000000"/>
                </a:solidFill>
                <a:effectLst/>
                <a:latin typeface="+mj-lt"/>
                <a:ea typeface="Times New Roman" panose="02020603050405020304" pitchFamily="18" charset="0"/>
                <a:cs typeface="Times New Roman" panose="02020603050405020304" pitchFamily="18" charset="0"/>
              </a:rPr>
              <a:t>-</a:t>
            </a:r>
            <a:r>
              <a:rPr lang="vi-VN" sz="1500">
                <a:solidFill>
                  <a:srgbClr val="000000"/>
                </a:solidFill>
                <a:effectLst/>
                <a:latin typeface="+mj-lt"/>
                <a:ea typeface="Times New Roman" panose="02020603050405020304" pitchFamily="18" charset="0"/>
                <a:cs typeface="Times New Roman" panose="02020603050405020304" pitchFamily="18" charset="0"/>
              </a:rPr>
              <a:t> đã sáng bèn về, khi hiểu ra thì đã muộn. Bên nam đành chịu thua.</a:t>
            </a:r>
            <a:endParaRPr lang="en-US" sz="1500">
              <a:effectLst/>
              <a:latin typeface="+mj-lt"/>
              <a:ea typeface="Times New Roman" panose="02020603050405020304" pitchFamily="18" charset="0"/>
              <a:cs typeface="Times New Roman" panose="02020603050405020304" pitchFamily="18" charset="0"/>
            </a:endParaRPr>
          </a:p>
          <a:p>
            <a:pPr>
              <a:lnSpc>
                <a:spcPts val="1425"/>
              </a:lnSpc>
              <a:spcAft>
                <a:spcPts val="750"/>
              </a:spcAft>
            </a:pPr>
            <a:r>
              <a:rPr lang="vi-VN" sz="1500">
                <a:solidFill>
                  <a:srgbClr val="000000"/>
                </a:solidFill>
                <a:effectLst/>
                <a:latin typeface="+mj-lt"/>
                <a:ea typeface="Times New Roman" panose="02020603050405020304" pitchFamily="18" charset="0"/>
                <a:cs typeface="Times New Roman" panose="02020603050405020304" pitchFamily="18" charset="0"/>
              </a:rPr>
              <a:t> Từ đó có tục lệ người con trai phải đi cưới người con gái</a:t>
            </a:r>
            <a:endParaRPr lang="en-US" sz="1500">
              <a:effectLst/>
              <a:latin typeface="+mj-lt"/>
              <a:ea typeface="Times New Roman" panose="02020603050405020304" pitchFamily="18" charset="0"/>
              <a:cs typeface="Times New Roman" panose="02020603050405020304" pitchFamily="18" charset="0"/>
            </a:endParaRPr>
          </a:p>
          <a:p>
            <a:pPr>
              <a:lnSpc>
                <a:spcPts val="1425"/>
              </a:lnSpc>
              <a:spcAft>
                <a:spcPts val="750"/>
              </a:spcAft>
            </a:pPr>
            <a:r>
              <a:rPr lang="vi-VN" sz="1500">
                <a:solidFill>
                  <a:srgbClr val="000000"/>
                </a:solidFill>
                <a:effectLst/>
                <a:latin typeface="+mj-lt"/>
                <a:ea typeface="Times New Roman" panose="02020603050405020304" pitchFamily="18" charset="0"/>
                <a:cs typeface="Times New Roman" panose="02020603050405020304" pitchFamily="18" charset="0"/>
              </a:rPr>
              <a:t> Ao bên phía nam đào còn cạn nên đến nay người ta vẫn làm ruộng. Còn ao bên nữ đào thì lấy tên bà Om đặt cho ao. Lúc đầu, ao chưa xong. Đêm ngủ, nhân dân vùng bên cạnh ao thấy các vị thần hiện lên quở trách, bảo rằng phải sửa lại cho vuông.</a:t>
            </a:r>
            <a:endParaRPr lang="en-US" sz="1500">
              <a:effectLst/>
              <a:latin typeface="+mj-lt"/>
              <a:ea typeface="Times New Roman" panose="02020603050405020304" pitchFamily="18" charset="0"/>
              <a:cs typeface="Times New Roman" panose="02020603050405020304" pitchFamily="18" charset="0"/>
            </a:endParaRPr>
          </a:p>
          <a:p>
            <a:pPr>
              <a:lnSpc>
                <a:spcPts val="1425"/>
              </a:lnSpc>
              <a:spcAft>
                <a:spcPts val="750"/>
              </a:spcAft>
            </a:pPr>
            <a:r>
              <a:rPr lang="vi-VN" sz="1500">
                <a:solidFill>
                  <a:srgbClr val="000000"/>
                </a:solidFill>
                <a:effectLst/>
                <a:latin typeface="+mj-lt"/>
                <a:ea typeface="Times New Roman" panose="02020603050405020304" pitchFamily="18" charset="0"/>
                <a:cs typeface="Times New Roman" panose="02020603050405020304" pitchFamily="18" charset="0"/>
              </a:rPr>
              <a:t> Sáng ra, nhân dân làm đúng như lời thần mách bảo. Ngày nay, cảnh ao bà om chính là kết quả của cuộc thi tài khi xưa và vì vậy, người ta còn gọi là ao Vuông.</a:t>
            </a:r>
            <a:endParaRPr lang="en-US" sz="1500">
              <a:effectLst/>
              <a:latin typeface="+mj-lt"/>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1"/>
          <p:cNvSpPr txBox="1">
            <a:spLocks noGrp="1"/>
          </p:cNvSpPr>
          <p:nvPr>
            <p:ph type="title"/>
          </p:nvPr>
        </p:nvSpPr>
        <p:spPr>
          <a:xfrm>
            <a:off x="2879387" y="1070043"/>
            <a:ext cx="3761008" cy="5486400"/>
          </a:xfrm>
          <a:prstGeom prst="rect">
            <a:avLst/>
          </a:prstGeom>
        </p:spPr>
        <p:txBody>
          <a:bodyPr spcFirstLastPara="1" wrap="square" lIns="121900" tIns="121900" rIns="121900" bIns="121900" anchor="ctr" anchorCtr="0">
            <a:noAutofit/>
          </a:bodyPr>
          <a:lstStyle/>
          <a:p>
            <a:pPr algn="just" fontAlgn="t"/>
            <a:r>
              <a:rPr lang="vi-VN" sz="900" b="0" i="0">
                <a:solidFill>
                  <a:srgbClr val="081C36"/>
                </a:solidFill>
                <a:effectLst/>
                <a:latin typeface="SegoeuiPc"/>
              </a:rPr>
              <a:t>Mặc dù là điểm du lịch </a:t>
            </a:r>
            <a:r>
              <a:rPr lang="vi-VN" sz="800" b="0" i="0">
                <a:solidFill>
                  <a:srgbClr val="081C36"/>
                </a:solidFill>
                <a:effectLst/>
                <a:latin typeface="SegoeuiPc"/>
              </a:rPr>
              <a:t>Mặc dù là điểm du lịch mà du khách quan tâm nhiều nhất khi đến Trà Vinh, tuy nhiên, vấn đề khai thác tài nguyên du lịch Ao Bà Om chỉ ở mức tương đối hợp lý, thậm chí có 29% người dân đánh giá là không hợp lý. Kết quả khảo sát cho thấy, vấn đề nổi lên ở khu du lịch Ao Bà Om là thiếu khu vui chơi giải trí và không có khu mua sắm hàng lưu niệm, thiếu sự liên kết trong chuỗi các sản phẩm du lịch tại khu Ao Bà Om và các khu du lịch tron</a:t>
            </a:r>
            <a:r>
              <a:rPr lang="vi-VN" sz="900" b="0" i="0">
                <a:solidFill>
                  <a:srgbClr val="081C36"/>
                </a:solidFill>
                <a:effectLst/>
                <a:latin typeface="SegoeuiPc"/>
              </a:rPr>
              <a:t>mà du khách quan tâm nhiều nhất khi đến Trà Vinh, tuy nhiên, vấn đề khai thác tài nguyên du lịch Ao Bà Om chỉ ở mức tương đối hợp lý, thậm chí có 29% người dân đánh giá là không hợp lý. Kết quả khảo sát cho thấy, vấn đề nổi lên ở khu du lịch Ao Bà Om là thiếu khu vui chơi giải trí và không có khu mua sắm hàng lưu niệm, thiếu sự liên kết trong chuỗi các sản phẩm du lịch tại khu Ao Bà Om và các khu du lịch tron</a:t>
            </a:r>
            <a:endParaRPr sz="4800" b="0">
              <a:latin typeface="+mj-l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8"/>
          <p:cNvSpPr txBox="1">
            <a:spLocks noGrp="1"/>
          </p:cNvSpPr>
          <p:nvPr>
            <p:ph type="title"/>
          </p:nvPr>
        </p:nvSpPr>
        <p:spPr>
          <a:xfrm>
            <a:off x="2840478" y="2017609"/>
            <a:ext cx="6653718" cy="2822781"/>
          </a:xfrm>
          <a:prstGeom prst="rect">
            <a:avLst/>
          </a:prstGeom>
        </p:spPr>
        <p:txBody>
          <a:bodyPr spcFirstLastPara="1" wrap="square" lIns="121900" tIns="121900" rIns="121900" bIns="121900" anchor="ctr" anchorCtr="0">
            <a:noAutofit/>
          </a:bodyPr>
          <a:lstStyle/>
          <a:p>
            <a:br>
              <a:rPr lang="en-US" sz="1800">
                <a:effectLst/>
                <a:latin typeface="Calibri" panose="020F0502020204030204" pitchFamily="34" charset="0"/>
                <a:ea typeface="Calibri" panose="020F0502020204030204" pitchFamily="34" charset="0"/>
                <a:cs typeface="Times New Roman" panose="02020603050405020304" pitchFamily="18" charset="0"/>
              </a:rPr>
            </a:br>
            <a:r>
              <a:rPr lang="en-US" sz="4400" b="0">
                <a:ln w="0"/>
                <a:solidFill>
                  <a:schemeClr val="tx1"/>
                </a:solidFill>
                <a:effectLst>
                  <a:outerShdw blurRad="38100" dist="19050" dir="2700000" algn="tl" rotWithShape="0">
                    <a:schemeClr val="dk1">
                      <a:alpha val="40000"/>
                    </a:schemeClr>
                  </a:outerShdw>
                </a:effectLst>
                <a:latin typeface="Tahoma" panose="020B0604030504040204" pitchFamily="34" charset="0"/>
                <a:ea typeface="Tahoma" panose="020B0604030504040204" pitchFamily="34" charset="0"/>
                <a:cs typeface="Tahoma" panose="020B0604030504040204" pitchFamily="34" charset="0"/>
              </a:rPr>
              <a:t>2. Đánh giá về các sự tích Ao Bà Om.</a:t>
            </a:r>
            <a:br>
              <a:rPr lang="en-US" sz="4400" spc="50">
                <a:ln w="0"/>
                <a:solidFill>
                  <a:schemeClr val="bg2"/>
                </a:solidFill>
                <a:effectLst>
                  <a:outerShdw blurRad="50800" dist="38100" dir="18900000" algn="bl" rotWithShape="0">
                    <a:prstClr val="black">
                      <a:alpha val="40000"/>
                    </a:prstClr>
                  </a:outerShdw>
                </a:effectLst>
                <a:latin typeface="Tahoma" panose="020B0604030504040204" pitchFamily="34" charset="0"/>
                <a:ea typeface="Tahoma" panose="020B0604030504040204" pitchFamily="34" charset="0"/>
                <a:cs typeface="Tahoma" panose="020B0604030504040204" pitchFamily="34" charset="0"/>
              </a:rPr>
            </a:br>
            <a:endParaRPr lang="en-US" sz="4400">
              <a:effectLst>
                <a:outerShdw blurRad="50800" dist="38100" dir="18900000" algn="bl" rotWithShape="0">
                  <a:prstClr val="black">
                    <a:alpha val="40000"/>
                  </a:prstClr>
                </a:outerShdw>
              </a:effectLst>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0"/>
          <p:cNvSpPr txBox="1">
            <a:spLocks noGrp="1"/>
          </p:cNvSpPr>
          <p:nvPr>
            <p:ph type="title"/>
          </p:nvPr>
        </p:nvSpPr>
        <p:spPr>
          <a:xfrm>
            <a:off x="7080550" y="1792950"/>
            <a:ext cx="4539900" cy="41856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GB" sz="7200">
                <a:solidFill>
                  <a:srgbClr val="434343"/>
                </a:solidFill>
              </a:rPr>
              <a:t>Add your main point here.</a:t>
            </a:r>
            <a:endParaRPr sz="7200">
              <a:solidFill>
                <a:srgbClr val="43434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4885825" y="593375"/>
            <a:ext cx="68907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endParaRPr>
              <a:solidFill>
                <a:srgbClr val="434343"/>
              </a:solidFill>
            </a:endParaRPr>
          </a:p>
        </p:txBody>
      </p:sp>
      <p:sp>
        <p:nvSpPr>
          <p:cNvPr id="189" name="Google Shape;189;p22"/>
          <p:cNvSpPr txBox="1">
            <a:spLocks noGrp="1"/>
          </p:cNvSpPr>
          <p:nvPr>
            <p:ph type="body" idx="1"/>
          </p:nvPr>
        </p:nvSpPr>
        <p:spPr>
          <a:xfrm>
            <a:off x="4513635" y="2253727"/>
            <a:ext cx="7558392" cy="4438903"/>
          </a:xfrm>
          <a:prstGeom prst="rect">
            <a:avLst/>
          </a:prstGeom>
        </p:spPr>
        <p:txBody>
          <a:bodyPr spcFirstLastPara="1" wrap="square" lIns="121900" tIns="121900" rIns="121900" bIns="121900" anchor="t" anchorCtr="0">
            <a:noAutofit/>
          </a:bodyPr>
          <a:lstStyle/>
          <a:p>
            <a:pPr marL="285750" indent="-285750">
              <a:spcAft>
                <a:spcPts val="2100"/>
              </a:spcAft>
              <a:buFontTx/>
              <a:buChar char="-"/>
            </a:pPr>
            <a:r>
              <a:rPr lang="en-US" sz="1800">
                <a:solidFill>
                  <a:srgbClr val="1C1C1C"/>
                </a:solidFill>
                <a:effectLst/>
                <a:latin typeface="Helvetica" panose="020B0604020202020204" pitchFamily="34" charset="0"/>
                <a:ea typeface="Calibri" panose="020F0502020204030204" pitchFamily="34" charset="0"/>
                <a:cs typeface="Times New Roman" panose="02020603050405020304" pitchFamily="18" charset="0"/>
              </a:rPr>
              <a:t>Với sự phong phú của các dị bản và những môtíp mang màu sắc thần thoại đã góp phần tạo nên những đặc trưng nghệ thuật  đặc sắc cho những truyền thuyết về sự tích Ao Bà Om. Chúng tôi nghĩ rằng đây chính là chất keo gắn kết bền chặt những truyền thuyết này với đời sống văn hóa của người Khmer ở Trà Vinh nói riêng và người Khmer Nam Bộ nói chung. </a:t>
            </a:r>
          </a:p>
          <a:p>
            <a:pPr marL="285750" indent="-285750">
              <a:spcAft>
                <a:spcPts val="2100"/>
              </a:spcAft>
              <a:buFontTx/>
              <a:buChar char="-"/>
            </a:pP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Ao Bà Om </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đượ</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c B</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ộ</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V</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ă</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 h</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ó</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a Th</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ô</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ng tin c</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ô</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ng nh</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ậ</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 là di tích l</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ị</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ch s</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ử</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v</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ă</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 h</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ó</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a c</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ấ</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p qu</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ố</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c gia vào 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ă</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m 1994. C</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ù</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ng v</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ớ</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i b</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ả</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o tàng v</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ă</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 h</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ó</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a v</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à</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ch</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ù</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a </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Â</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ng, b</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ộ</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3 qu</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ầ</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 th</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ể</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danh th</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ắ</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ng này là m</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ộ</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t trong nh</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ữ</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ng </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đ</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i</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ể</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m không th</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ể</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b</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ỏ</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l</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ỡ</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khi t</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ớ</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i th</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ă</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m Tr</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à</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Vinh. N</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ế</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u </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đ</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ang ph</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â</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 v</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â</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 t</a:t>
            </a:r>
            <a:r>
              <a:rPr lang="en-US" sz="1800">
                <a:solidFill>
                  <a:srgbClr val="000000"/>
                </a:solidFill>
                <a:effectLst/>
                <a:latin typeface="Roboto" panose="02000000000000000000" pitchFamily="2" charset="0"/>
                <a:ea typeface="Calibri" panose="020F0502020204030204" pitchFamily="34" charset="0"/>
                <a:cs typeface="Roboto" panose="02000000000000000000" pitchFamily="2" charset="0"/>
              </a:rPr>
              <a:t>ì</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m m</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ộ</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t </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đ</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i</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ể</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m </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đế</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 cho kì ngh</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ỉ</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s</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ắ</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p t</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ớ</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i, thì Trà Vinh v</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ớ</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i Ao Bà Om chính là m</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ộ</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t </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đ</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i</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ể</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m </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đế</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 lý t</a:t>
            </a:r>
            <a:r>
              <a:rPr lang="en-US"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ưở</a:t>
            </a:r>
            <a:r>
              <a:rPr lang="en-US" sz="180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ng cho du khách.</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spcAft>
                <a:spcPts val="2100"/>
              </a:spcAft>
              <a:buFontTx/>
              <a:buChar char="-"/>
            </a:pPr>
            <a:endParaRPr lang="en-US" sz="1800">
              <a:solidFill>
                <a:srgbClr val="1C1C1C"/>
              </a:solidFill>
              <a:effectLst/>
              <a:latin typeface="Helvetica" panose="020B0604020202020204" pitchFamily="34" charset="0"/>
              <a:ea typeface="Calibri" panose="020F0502020204030204" pitchFamily="34" charset="0"/>
              <a:cs typeface="Times New Roman" panose="02020603050405020304" pitchFamily="18" charset="0"/>
            </a:endParaRPr>
          </a:p>
          <a:p>
            <a:pPr marL="285750" indent="-285750">
              <a:spcAft>
                <a:spcPts val="2100"/>
              </a:spcAft>
              <a:buFontTx/>
              <a:buChar char="-"/>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2100"/>
              </a:spcAft>
              <a:buNone/>
            </a:pPr>
            <a:endParaRPr>
              <a:solidFill>
                <a:srgbClr val="43434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3"/>
          <p:cNvSpPr txBox="1">
            <a:spLocks noGrp="1"/>
          </p:cNvSpPr>
          <p:nvPr>
            <p:ph type="title"/>
          </p:nvPr>
        </p:nvSpPr>
        <p:spPr>
          <a:xfrm>
            <a:off x="223737" y="252628"/>
            <a:ext cx="6653718" cy="3176372"/>
          </a:xfrm>
          <a:prstGeom prst="rect">
            <a:avLst/>
          </a:prstGeom>
        </p:spPr>
        <p:txBody>
          <a:bodyPr spcFirstLastPara="1" wrap="square" lIns="121900" tIns="121900" rIns="121900" bIns="121900" anchor="t" anchorCtr="0">
            <a:noAutofit/>
          </a:bodyPr>
          <a:lstStyle/>
          <a:p>
            <a:pPr marL="285750" lvl="0" indent="-285750" algn="l" rtl="0">
              <a:spcBef>
                <a:spcPts val="0"/>
              </a:spcBef>
              <a:spcAft>
                <a:spcPts val="0"/>
              </a:spcAft>
              <a:buFont typeface="Arial" panose="020B0604020202020204" pitchFamily="34" charset="0"/>
              <a:buChar char="•"/>
            </a:pPr>
            <a:r>
              <a:rPr lang="vi-VN" sz="1600">
                <a:solidFill>
                  <a:schemeClr val="tx1"/>
                </a:solidFill>
                <a:latin typeface="+mj-lt"/>
              </a:rPr>
              <a:t>Tuy nhiên, điểm di tích chỉ là nơi ghé qua, dừng chân của du khách, chưa thực sự là điểm đến. Điều đó cho thấy, việc khai thác các di sản văn hóa để phục vụ cho mục đích du lịch của tỉnh mặc dù đã được các cấp, các ngành quan tâm, nhưng hiệu quả chưa cao. Có nhiều nguyên nhân khác nhau, nhưng nguyên nhân quan trọng nhất là ngoài các điểm di tích thì chưa có các dịch vụ khách phục vụ khách. Qua khảo sát ý kiến về điểm du lịch Ao Bà Om có 86% ý kiến của nhóm chuyên gia, 72% ý kiến của người dân và 69,33% du khách cho rằng thiếu khu vui chơi giải trí; việc xây dựng các tour du lịch, liên kết các chuỗi sản phẩm để phục vụ cho nhu cầu tham quan, thưởng thức các di sản văn hóa của tỉnh với các loại hình du lịch khác chưa được thực hiện tốt. Ví dụ kết quả khảo sát tại Ao Bà Om cho thấy 55% ý kiến của nhóm chuyên gia, 61% ý kiến của người dân và 58% du khách cho rằng thiếu liên kết trong chuỗi các sản phẩm du lịch tại khu Ao Bà Om và các khu du lịch trong tỉnh.</a:t>
            </a:r>
            <a:br>
              <a:rPr lang="vi-VN" sz="1600">
                <a:solidFill>
                  <a:schemeClr val="tx1"/>
                </a:solidFill>
                <a:latin typeface="+mj-lt"/>
              </a:rPr>
            </a:br>
            <a:br>
              <a:rPr lang="vi-VN" sz="1600">
                <a:solidFill>
                  <a:schemeClr val="tx1"/>
                </a:solidFill>
                <a:latin typeface="+mj-lt"/>
              </a:rPr>
            </a:br>
            <a:r>
              <a:rPr lang="vi-VN" sz="1600">
                <a:solidFill>
                  <a:schemeClr val="tx1"/>
                </a:solidFill>
                <a:latin typeface="+mj-lt"/>
              </a:rPr>
              <a:t>Kết quả khảo sát về các khu di tích, lễ hội văn hóa truyền thống nào của tỉnh có thể khai thác hiệu quả thành những điểm về du lịch và lễ hội. Cho thấy không có sự chênh lệch lớn giữa hai nhóm đối tượng được khảo sát. Trong đó, Khu danh thắng Ao Bà Om, nhận được tỷ lệ ý kiến nhiều nhất (cán bộ quản lý 96% và người dân 86%), tiếp đó là Lễ hội Ok Om Bok (79% và 72%). Điều đó minh chứng, khu danh thắng và lễ hội Ok Om Bok là lựa chọn ưu tiên của cán bộ quản lý, chuyên gia ngành Du lịch và cả người dân để xây dựng điểm du lịch và lễ hội để khai thác du lịch của tỉnh Trà Vinh.</a:t>
            </a:r>
            <a:br>
              <a:rPr lang="vi-VN" sz="1600">
                <a:solidFill>
                  <a:schemeClr val="tx1"/>
                </a:solidFill>
                <a:latin typeface="+mj-lt"/>
              </a:rPr>
            </a:br>
            <a:br>
              <a:rPr lang="vi-VN" sz="1600">
                <a:solidFill>
                  <a:schemeClr val="tx1"/>
                </a:solidFill>
                <a:latin typeface="+mj-lt"/>
              </a:rPr>
            </a:br>
            <a:endParaRPr sz="1600">
              <a:solidFill>
                <a:schemeClr val="tx1"/>
              </a:solidFill>
              <a:latin typeface="+mj-lt"/>
            </a:endParaRPr>
          </a:p>
        </p:txBody>
      </p:sp>
    </p:spTree>
  </p:cSld>
  <p:clrMapOvr>
    <a:masterClrMapping/>
  </p:clrMapOvr>
</p:sld>
</file>

<file path=ppt/theme/theme1.xml><?xml version="1.0" encoding="utf-8"?>
<a:theme xmlns:a="http://schemas.openxmlformats.org/drawingml/2006/main" name="0167_Carlina_Template_SlidesMania">
  <a:themeElements>
    <a:clrScheme name="Simple Light">
      <a:dk1>
        <a:srgbClr val="000000"/>
      </a:dk1>
      <a:lt1>
        <a:srgbClr val="FFFFFF"/>
      </a:lt1>
      <a:dk2>
        <a:srgbClr val="000000"/>
      </a:dk2>
      <a:lt2>
        <a:srgbClr val="EEEEEE"/>
      </a:lt2>
      <a:accent1>
        <a:srgbClr val="FF00FF"/>
      </a:accent1>
      <a:accent2>
        <a:srgbClr val="9900FF"/>
      </a:accent2>
      <a:accent3>
        <a:srgbClr val="0000FF"/>
      </a:accent3>
      <a:accent4>
        <a:srgbClr val="4A86E8"/>
      </a:accent4>
      <a:accent5>
        <a:srgbClr val="00FFFF"/>
      </a:accent5>
      <a:accent6>
        <a:srgbClr val="00FF00"/>
      </a:accent6>
      <a:hlink>
        <a:srgbClr val="17171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1893</Words>
  <Application>Microsoft Office PowerPoint</Application>
  <PresentationFormat>Widescreen</PresentationFormat>
  <Paragraphs>37</Paragraphs>
  <Slides>20</Slides>
  <Notes>20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20</vt:i4>
      </vt:variant>
    </vt:vector>
  </HeadingPairs>
  <TitlesOfParts>
    <vt:vector size="34" baseType="lpstr">
      <vt:lpstr>Sarala</vt:lpstr>
      <vt:lpstr>Poppins</vt:lpstr>
      <vt:lpstr>Poppins Light</vt:lpstr>
      <vt:lpstr>Roboto</vt:lpstr>
      <vt:lpstr>Tahoma</vt:lpstr>
      <vt:lpstr>Arial</vt:lpstr>
      <vt:lpstr>Unica One</vt:lpstr>
      <vt:lpstr>SegoeuiPc</vt:lpstr>
      <vt:lpstr>Times New Roman</vt:lpstr>
      <vt:lpstr>Helvetica</vt:lpstr>
      <vt:lpstr>Barlow Condensed</vt:lpstr>
      <vt:lpstr>Homemade Apple</vt:lpstr>
      <vt:lpstr>Calibri</vt:lpstr>
      <vt:lpstr>0167_Carlina_Template_SlidesMania</vt:lpstr>
      <vt:lpstr>Chào thầy và các bạn đến với buổi thuyết trình của nhóm chúng em</vt:lpstr>
      <vt:lpstr>Introduce yourself. HELLO!</vt:lpstr>
      <vt:lpstr>Các sự tích về Ao Bà Om </vt:lpstr>
      <vt:lpstr>PowerPoint Presentation</vt:lpstr>
      <vt:lpstr>Mặc dù là điểm du lịch Mặc dù là điểm du lịch mà du khách quan tâm nhiều nhất khi đến Trà Vinh, tuy nhiên, vấn đề khai thác tài nguyên du lịch Ao Bà Om chỉ ở mức tương đối hợp lý, thậm chí có 29% người dân đánh giá là không hợp lý. Kết quả khảo sát cho thấy, vấn đề nổi lên ở khu du lịch Ao Bà Om là thiếu khu vui chơi giải trí và không có khu mua sắm hàng lưu niệm, thiếu sự liên kết trong chuỗi các sản phẩm du lịch tại khu Ao Bà Om và các khu du lịch tronmà du khách quan tâm nhiều nhất khi đến Trà Vinh, tuy nhiên, vấn đề khai thác tài nguyên du lịch Ao Bà Om chỉ ở mức tương đối hợp lý, thậm chí có 29% người dân đánh giá là không hợp lý. Kết quả khảo sát cho thấy, vấn đề nổi lên ở khu du lịch Ao Bà Om là thiếu khu vui chơi giải trí và không có khu mua sắm hàng lưu niệm, thiếu sự liên kết trong chuỗi các sản phẩm du lịch tại khu Ao Bà Om và các khu du lịch tron</vt:lpstr>
      <vt:lpstr> 2. Đánh giá về các sự tích Ao Bà Om. </vt:lpstr>
      <vt:lpstr>Add your main point here.</vt:lpstr>
      <vt:lpstr>PowerPoint Presentation</vt:lpstr>
      <vt:lpstr>Tuy nhiên, điểm di tích chỉ là nơi ghé qua, dừng chân của du khách, chưa thực sự là điểm đến. Điều đó cho thấy, việc khai thác các di sản văn hóa để phục vụ cho mục đích du lịch của tỉnh mặc dù đã được các cấp, các ngành quan tâm, nhưng hiệu quả chưa cao. Có nhiều nguyên nhân khác nhau, nhưng nguyên nhân quan trọng nhất là ngoài các điểm di tích thì chưa có các dịch vụ khách phục vụ khách. Qua khảo sát ý kiến về điểm du lịch Ao Bà Om có 86% ý kiến của nhóm chuyên gia, 72% ý kiến của người dân và 69,33% du khách cho rằng thiếu khu vui chơi giải trí; việc xây dựng các tour du lịch, liên kết các chuỗi sản phẩm để phục vụ cho nhu cầu tham quan, thưởng thức các di sản văn hóa của tỉnh với các loại hình du lịch khác chưa được thực hiện tốt. Ví dụ kết quả khảo sát tại Ao Bà Om cho thấy 55% ý kiến của nhóm chuyên gia, 61% ý kiến của người dân và 58% du khách cho rằng thiếu liên kết trong chuỗi các sản phẩm du lịch tại khu Ao Bà Om và các khu du lịch trong tỉnh.  Kết quả khảo sát về các khu di tích, lễ hội văn hóa truyền thống nào của tỉnh có thể khai thác hiệu quả thành những điểm về du lịch và lễ hội. Cho thấy không có sự chênh lệch lớn giữa hai nhóm đối tượng được khảo sát. Trong đó, Khu danh thắng Ao Bà Om, nhận được tỷ lệ ý kiến nhiều nhất (cán bộ quản lý 96% và người dân 86%), tiếp đó là Lễ hội Ok Om Bok (79% và 72%). Điều đó minh chứng, khu danh thắng và lễ hội Ok Om Bok là lựa chọn ưu tiên của cán bộ quản lý, chuyên gia ngành Du lịch và cả người dân để xây dựng điểm du lịch và lễ hội để khai thác du lịch của tỉnh Trà Vinh.  </vt:lpstr>
      <vt:lpstr>Add images!</vt:lpstr>
      <vt:lpstr>Here goes your map title.</vt:lpstr>
      <vt:lpstr>37,67% ý kiến nhận xét của du khách về đặc trưng, sự hấp dẫn của các điểm tham quan du lịch Trà Vinh là đặc trưng văn hóa dân tộc, lịch sử cảnh quan các ngôi chùa Khmer; 43% ý kiến cho rằng nhiều cây xanh, không khí trong lành, mát mẻ; 6% ý kiến khác xoay quanh các nội dung: nhiều khu du lịch hoạt động tốt, người dân hiếu khách, thân thiện, cảnh quan đơn giản, gần gũi; còn lại không ý kiến.  Về việc lựa chọn, đánh giá của khách du lịch khi đến tỉnh Trà Vinh, kết quả khảo sát ở 3 nhóm đối tượng cho thấy, khu danh thắng Ao Bà Om luôn là địa điểm lựa chọn của khách khi đến du lịch Trà Vinh. Khi được hỏi về những lễ hội mà du khách muốn tham gia, 79% ý kiến cho rằng: lễ hội Ok Om Bok và lễ tết của người Khmer.  Mặc dù là điểm du lịch mà du khách quan tâm nhiều nhất khi đến Trà Vinh, tuy nhiên, vấn đề khai thác tài nguyên du lịch Ao Bà Om chỉ ở mức tương đối hợp lý, thậm chí có 29% người dân đánh giá là không hợp lý. Kết quả khảo sát cho thấy, vấn đề nổi lên ở khu du lịch Ao Bà Om là thiếu khu vui chơi giải trí và không có khu mua sắm hàng lưu niệm, thiếu sự liên kết trong chuỗi các sản phẩm du lịch tại khu Ao Bà Om và các khu du lịch trong tỉnh.</vt:lpstr>
      <vt:lpstr>Add your title here.</vt:lpstr>
      <vt:lpstr>Add your title here.</vt:lpstr>
      <vt:lpstr>Add your title here.</vt:lpstr>
      <vt:lpstr>Add your title here.</vt:lpstr>
      <vt:lpstr>Thank you!</vt:lpstr>
      <vt:lpstr>Editable Icons</vt:lpstr>
      <vt:lpstr>Credits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Chào thầy và các bạn đến với buổi thuyết trình của nhóm chúng em</dc:title>
  <cp:lastModifiedBy>Phạm Quyển Đình</cp:lastModifiedBy>
  <cp:revision>2</cp:revision>
  <dcterms:modified xsi:type="dcterms:W3CDTF">2022-12-28T08:25:34Z</dcterms:modified>
</cp:coreProperties>
</file>